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799" r:id="rId6"/>
  </p:sldMasterIdLst>
  <p:notesMasterIdLst>
    <p:notesMasterId r:id="rId31"/>
  </p:notesMasterIdLst>
  <p:handoutMasterIdLst>
    <p:handoutMasterId r:id="rId32"/>
  </p:handoutMasterIdLst>
  <p:sldIdLst>
    <p:sldId id="1661" r:id="rId7"/>
    <p:sldId id="4283" r:id="rId8"/>
    <p:sldId id="1885" r:id="rId9"/>
    <p:sldId id="4268" r:id="rId10"/>
    <p:sldId id="4271" r:id="rId11"/>
    <p:sldId id="4277" r:id="rId12"/>
    <p:sldId id="4273" r:id="rId13"/>
    <p:sldId id="4274" r:id="rId14"/>
    <p:sldId id="4272" r:id="rId15"/>
    <p:sldId id="4287" r:id="rId16"/>
    <p:sldId id="4275" r:id="rId17"/>
    <p:sldId id="4280" r:id="rId18"/>
    <p:sldId id="4279" r:id="rId19"/>
    <p:sldId id="4276" r:id="rId20"/>
    <p:sldId id="4288" r:id="rId21"/>
    <p:sldId id="4281" r:id="rId22"/>
    <p:sldId id="4284" r:id="rId23"/>
    <p:sldId id="260" r:id="rId24"/>
    <p:sldId id="4285" r:id="rId25"/>
    <p:sldId id="4286" r:id="rId26"/>
    <p:sldId id="4289" r:id="rId27"/>
    <p:sldId id="4269" r:id="rId28"/>
    <p:sldId id="4270" r:id="rId29"/>
    <p:sldId id="463"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genda" id="{8616D459-25C9-41BE-A675-B213035DE140}">
          <p14:sldIdLst>
            <p14:sldId id="1661"/>
            <p14:sldId id="4283"/>
            <p14:sldId id="1885"/>
          </p14:sldIdLst>
        </p14:section>
        <p14:section name="Intro to News" id="{B7A7DCA4-2CB2-4920-8F6C-D75C5B80ADF7}">
          <p14:sldIdLst>
            <p14:sldId id="4268"/>
            <p14:sldId id="4271"/>
            <p14:sldId id="4277"/>
            <p14:sldId id="4273"/>
            <p14:sldId id="4274"/>
            <p14:sldId id="4272"/>
            <p14:sldId id="4287"/>
          </p14:sldIdLst>
        </p14:section>
        <p14:section name="Telemetry and Reporting" id="{D572C189-0025-4706-9AE6-F1E17F3BD7D2}">
          <p14:sldIdLst>
            <p14:sldId id="4275"/>
            <p14:sldId id="4280"/>
            <p14:sldId id="4279"/>
            <p14:sldId id="4276"/>
            <p14:sldId id="4288"/>
          </p14:sldIdLst>
        </p14:section>
        <p14:section name="Extending News" id="{278A7046-3244-4C08-8396-EB597C472D02}">
          <p14:sldIdLst>
            <p14:sldId id="4281"/>
            <p14:sldId id="4284"/>
            <p14:sldId id="260"/>
            <p14:sldId id="4285"/>
            <p14:sldId id="4286"/>
          </p14:sldIdLst>
        </p14:section>
        <p14:section name="Wrap up" id="{A0770B44-4C02-4620-9BB5-C79C774AA244}">
          <p14:sldIdLst>
            <p14:sldId id="4289"/>
          </p14:sldIdLst>
        </p14:section>
        <p14:section name="Appendix" id="{A6C98ADF-C29F-4B88-B0F6-F44603D77638}">
          <p14:sldIdLst>
            <p14:sldId id="4269"/>
            <p14:sldId id="4270"/>
          </p14:sldIdLst>
        </p14:section>
        <p14:section name="Thank you" id="{D6E5B59D-7D64-4A68-AEAE-7D3A91FF400E}">
          <p14:sldIdLst>
            <p14:sldId id="4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Corey Buzzell" initials="CB" lastIdx="1" clrIdx="5">
    <p:extLst>
      <p:ext uri="{19B8F6BF-5375-455C-9EA6-DF929625EA0E}">
        <p15:presenceInfo xmlns:p15="http://schemas.microsoft.com/office/powerpoint/2012/main" userId="S::cobuzzel@microsoft.com::6007a2dc-1580-43d1-bddd-cd0ec8a50a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557E3C-BDF8-4759-8DD3-F7030F7A48CE}" v="696" dt="2019-11-16T14:05:11.118"/>
    <p1510:client id="{9833725D-8615-402D-84D3-C5254D0EEFAA}" v="484" dt="2019-11-16T02:09:59.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114" y="60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Buzzell" userId="S::cobuzzel@microsoft.com::6007a2dc-1580-43d1-bddd-cd0ec8a50ae7" providerId="AD" clId="Web-{DB83C8C1-A418-42A3-BFC4-40AF0065640E}"/>
    <pc:docChg chg="modSld">
      <pc:chgData name="Corey Buzzell" userId="S::cobuzzel@microsoft.com::6007a2dc-1580-43d1-bddd-cd0ec8a50ae7" providerId="AD" clId="Web-{DB83C8C1-A418-42A3-BFC4-40AF0065640E}" dt="2019-10-25T13:58:23.530" v="3" actId="20577"/>
      <pc:docMkLst>
        <pc:docMk/>
      </pc:docMkLst>
      <pc:sldChg chg="modSp">
        <pc:chgData name="Corey Buzzell" userId="S::cobuzzel@microsoft.com::6007a2dc-1580-43d1-bddd-cd0ec8a50ae7" providerId="AD" clId="Web-{DB83C8C1-A418-42A3-BFC4-40AF0065640E}" dt="2019-10-25T13:58:23.530" v="2" actId="20577"/>
        <pc:sldMkLst>
          <pc:docMk/>
          <pc:sldMk cId="1795078537" sldId="1661"/>
        </pc:sldMkLst>
        <pc:spChg chg="mod">
          <ac:chgData name="Corey Buzzell" userId="S::cobuzzel@microsoft.com::6007a2dc-1580-43d1-bddd-cd0ec8a50ae7" providerId="AD" clId="Web-{DB83C8C1-A418-42A3-BFC4-40AF0065640E}" dt="2019-10-25T13:58:23.530" v="2" actId="20577"/>
          <ac:spMkLst>
            <pc:docMk/>
            <pc:sldMk cId="1795078537" sldId="1661"/>
            <ac:spMk id="5" creationId="{00000000-0000-0000-0000-000000000000}"/>
          </ac:spMkLst>
        </pc:spChg>
      </pc:sldChg>
    </pc:docChg>
  </pc:docChgLst>
  <pc:docChgLst>
    <pc:chgData name="Corey Buzzell" userId="6007a2dc-1580-43d1-bddd-cd0ec8a50ae7" providerId="ADAL" clId="{FC709603-7171-4F6A-A564-D3C44E1BCAED}"/>
    <pc:docChg chg="addSld delSld modSld sldOrd">
      <pc:chgData name="Corey Buzzell" userId="6007a2dc-1580-43d1-bddd-cd0ec8a50ae7" providerId="ADAL" clId="{FC709603-7171-4F6A-A564-D3C44E1BCAED}" dt="2019-10-25T13:43:12.932" v="2"/>
      <pc:docMkLst>
        <pc:docMk/>
      </pc:docMkLst>
      <pc:sldChg chg="add del ord">
        <pc:chgData name="Corey Buzzell" userId="6007a2dc-1580-43d1-bddd-cd0ec8a50ae7" providerId="ADAL" clId="{FC709603-7171-4F6A-A564-D3C44E1BCAED}" dt="2019-10-25T13:43:12.932" v="2"/>
        <pc:sldMkLst>
          <pc:docMk/>
          <pc:sldMk cId="2225273796" sldId="4268"/>
        </pc:sldMkLst>
      </pc:sldChg>
    </pc:docChg>
  </pc:docChgLst>
  <pc:docChgLst>
    <pc:chgData name="Corey Buzzell" userId="6007a2dc-1580-43d1-bddd-cd0ec8a50ae7" providerId="ADAL" clId="{7B557E3C-BDF8-4759-8DD3-F7030F7A48CE}"/>
    <pc:docChg chg="undo custSel addSld delSld modSld sldOrd addSection delSection modSection">
      <pc:chgData name="Corey Buzzell" userId="6007a2dc-1580-43d1-bddd-cd0ec8a50ae7" providerId="ADAL" clId="{7B557E3C-BDF8-4759-8DD3-F7030F7A48CE}" dt="2019-11-16T14:05:11.118" v="1159" actId="20577"/>
      <pc:docMkLst>
        <pc:docMk/>
      </pc:docMkLst>
      <pc:sldChg chg="del">
        <pc:chgData name="Corey Buzzell" userId="6007a2dc-1580-43d1-bddd-cd0ec8a50ae7" providerId="ADAL" clId="{7B557E3C-BDF8-4759-8DD3-F7030F7A48CE}" dt="2019-11-16T05:07:23.305" v="1097" actId="2696"/>
        <pc:sldMkLst>
          <pc:docMk/>
          <pc:sldMk cId="1995050349" sldId="1523"/>
        </pc:sldMkLst>
      </pc:sldChg>
      <pc:sldChg chg="del">
        <pc:chgData name="Corey Buzzell" userId="6007a2dc-1580-43d1-bddd-cd0ec8a50ae7" providerId="ADAL" clId="{7B557E3C-BDF8-4759-8DD3-F7030F7A48CE}" dt="2019-11-16T05:07:23.289" v="1095" actId="2696"/>
        <pc:sldMkLst>
          <pc:docMk/>
          <pc:sldMk cId="1811665972" sldId="1524"/>
        </pc:sldMkLst>
      </pc:sldChg>
      <pc:sldChg chg="del">
        <pc:chgData name="Corey Buzzell" userId="6007a2dc-1580-43d1-bddd-cd0ec8a50ae7" providerId="ADAL" clId="{7B557E3C-BDF8-4759-8DD3-F7030F7A48CE}" dt="2019-11-16T05:07:23.258" v="1090" actId="2696"/>
        <pc:sldMkLst>
          <pc:docMk/>
          <pc:sldMk cId="203203085" sldId="1527"/>
        </pc:sldMkLst>
      </pc:sldChg>
      <pc:sldChg chg="del">
        <pc:chgData name="Corey Buzzell" userId="6007a2dc-1580-43d1-bddd-cd0ec8a50ae7" providerId="ADAL" clId="{7B557E3C-BDF8-4759-8DD3-F7030F7A48CE}" dt="2019-11-16T05:07:23.258" v="1089" actId="2696"/>
        <pc:sldMkLst>
          <pc:docMk/>
          <pc:sldMk cId="3249496989" sldId="1529"/>
        </pc:sldMkLst>
      </pc:sldChg>
      <pc:sldChg chg="del">
        <pc:chgData name="Corey Buzzell" userId="6007a2dc-1580-43d1-bddd-cd0ec8a50ae7" providerId="ADAL" clId="{7B557E3C-BDF8-4759-8DD3-F7030F7A48CE}" dt="2019-11-16T05:07:23.254" v="1088" actId="2696"/>
        <pc:sldMkLst>
          <pc:docMk/>
          <pc:sldMk cId="1041029672" sldId="1530"/>
        </pc:sldMkLst>
      </pc:sldChg>
      <pc:sldChg chg="del">
        <pc:chgData name="Corey Buzzell" userId="6007a2dc-1580-43d1-bddd-cd0ec8a50ae7" providerId="ADAL" clId="{7B557E3C-BDF8-4759-8DD3-F7030F7A48CE}" dt="2019-11-16T05:07:23.237" v="1087" actId="2696"/>
        <pc:sldMkLst>
          <pc:docMk/>
          <pc:sldMk cId="1789865309" sldId="1531"/>
        </pc:sldMkLst>
      </pc:sldChg>
      <pc:sldChg chg="del">
        <pc:chgData name="Corey Buzzell" userId="6007a2dc-1580-43d1-bddd-cd0ec8a50ae7" providerId="ADAL" clId="{7B557E3C-BDF8-4759-8DD3-F7030F7A48CE}" dt="2019-11-16T05:07:23.237" v="1086" actId="2696"/>
        <pc:sldMkLst>
          <pc:docMk/>
          <pc:sldMk cId="2402828649" sldId="1532"/>
        </pc:sldMkLst>
      </pc:sldChg>
      <pc:sldChg chg="del">
        <pc:chgData name="Corey Buzzell" userId="6007a2dc-1580-43d1-bddd-cd0ec8a50ae7" providerId="ADAL" clId="{7B557E3C-BDF8-4759-8DD3-F7030F7A48CE}" dt="2019-11-16T05:07:23.320" v="1099" actId="2696"/>
        <pc:sldMkLst>
          <pc:docMk/>
          <pc:sldMk cId="895908902" sldId="1548"/>
        </pc:sldMkLst>
      </pc:sldChg>
      <pc:sldChg chg="del">
        <pc:chgData name="Corey Buzzell" userId="6007a2dc-1580-43d1-bddd-cd0ec8a50ae7" providerId="ADAL" clId="{7B557E3C-BDF8-4759-8DD3-F7030F7A48CE}" dt="2019-11-16T05:07:23.305" v="1098" actId="2696"/>
        <pc:sldMkLst>
          <pc:docMk/>
          <pc:sldMk cId="3188989622" sldId="1635"/>
        </pc:sldMkLst>
      </pc:sldChg>
      <pc:sldChg chg="del">
        <pc:chgData name="Corey Buzzell" userId="6007a2dc-1580-43d1-bddd-cd0ec8a50ae7" providerId="ADAL" clId="{7B557E3C-BDF8-4759-8DD3-F7030F7A48CE}" dt="2019-11-16T05:07:23.332" v="1101" actId="2696"/>
        <pc:sldMkLst>
          <pc:docMk/>
          <pc:sldMk cId="3957722359" sldId="1660"/>
        </pc:sldMkLst>
      </pc:sldChg>
      <pc:sldChg chg="del">
        <pc:chgData name="Corey Buzzell" userId="6007a2dc-1580-43d1-bddd-cd0ec8a50ae7" providerId="ADAL" clId="{7B557E3C-BDF8-4759-8DD3-F7030F7A48CE}" dt="2019-11-16T05:07:23.332" v="1102" actId="2696"/>
        <pc:sldMkLst>
          <pc:docMk/>
          <pc:sldMk cId="2336616198" sldId="1663"/>
        </pc:sldMkLst>
      </pc:sldChg>
      <pc:sldChg chg="del">
        <pc:chgData name="Corey Buzzell" userId="6007a2dc-1580-43d1-bddd-cd0ec8a50ae7" providerId="ADAL" clId="{7B557E3C-BDF8-4759-8DD3-F7030F7A48CE}" dt="2019-11-16T05:07:23.320" v="1100" actId="2696"/>
        <pc:sldMkLst>
          <pc:docMk/>
          <pc:sldMk cId="1793706927" sldId="1670"/>
        </pc:sldMkLst>
      </pc:sldChg>
      <pc:sldChg chg="del">
        <pc:chgData name="Corey Buzzell" userId="6007a2dc-1580-43d1-bddd-cd0ec8a50ae7" providerId="ADAL" clId="{7B557E3C-BDF8-4759-8DD3-F7030F7A48CE}" dt="2019-11-16T05:07:23.289" v="1096" actId="2696"/>
        <pc:sldMkLst>
          <pc:docMk/>
          <pc:sldMk cId="1490695021" sldId="1716"/>
        </pc:sldMkLst>
      </pc:sldChg>
      <pc:sldChg chg="del">
        <pc:chgData name="Corey Buzzell" userId="6007a2dc-1580-43d1-bddd-cd0ec8a50ae7" providerId="ADAL" clId="{7B557E3C-BDF8-4759-8DD3-F7030F7A48CE}" dt="2019-11-16T05:07:23.348" v="1103" actId="2696"/>
        <pc:sldMkLst>
          <pc:docMk/>
          <pc:sldMk cId="3635852913" sldId="1719"/>
        </pc:sldMkLst>
      </pc:sldChg>
      <pc:sldChg chg="del">
        <pc:chgData name="Corey Buzzell" userId="6007a2dc-1580-43d1-bddd-cd0ec8a50ae7" providerId="ADAL" clId="{7B557E3C-BDF8-4759-8DD3-F7030F7A48CE}" dt="2019-11-16T05:07:23.258" v="1091" actId="2696"/>
        <pc:sldMkLst>
          <pc:docMk/>
          <pc:sldMk cId="737538867" sldId="1804"/>
        </pc:sldMkLst>
      </pc:sldChg>
      <pc:sldChg chg="del">
        <pc:chgData name="Corey Buzzell" userId="6007a2dc-1580-43d1-bddd-cd0ec8a50ae7" providerId="ADAL" clId="{7B557E3C-BDF8-4759-8DD3-F7030F7A48CE}" dt="2019-11-16T05:07:23.273" v="1093" actId="2696"/>
        <pc:sldMkLst>
          <pc:docMk/>
          <pc:sldMk cId="2694731678" sldId="1841"/>
        </pc:sldMkLst>
      </pc:sldChg>
      <pc:sldChg chg="del">
        <pc:chgData name="Corey Buzzell" userId="6007a2dc-1580-43d1-bddd-cd0ec8a50ae7" providerId="ADAL" clId="{7B557E3C-BDF8-4759-8DD3-F7030F7A48CE}" dt="2019-11-16T05:07:23.289" v="1094" actId="2696"/>
        <pc:sldMkLst>
          <pc:docMk/>
          <pc:sldMk cId="1351745267" sldId="1849"/>
        </pc:sldMkLst>
      </pc:sldChg>
      <pc:sldChg chg="del">
        <pc:chgData name="Corey Buzzell" userId="6007a2dc-1580-43d1-bddd-cd0ec8a50ae7" providerId="ADAL" clId="{7B557E3C-BDF8-4759-8DD3-F7030F7A48CE}" dt="2019-11-16T05:07:26.256" v="1124" actId="2696"/>
        <pc:sldMkLst>
          <pc:docMk/>
          <pc:sldMk cId="1897201948" sldId="1852"/>
        </pc:sldMkLst>
      </pc:sldChg>
      <pc:sldChg chg="del">
        <pc:chgData name="Corey Buzzell" userId="6007a2dc-1580-43d1-bddd-cd0ec8a50ae7" providerId="ADAL" clId="{7B557E3C-BDF8-4759-8DD3-F7030F7A48CE}" dt="2019-11-16T05:07:26.236" v="1123" actId="2696"/>
        <pc:sldMkLst>
          <pc:docMk/>
          <pc:sldMk cId="156179588" sldId="1853"/>
        </pc:sldMkLst>
      </pc:sldChg>
      <pc:sldChg chg="del">
        <pc:chgData name="Corey Buzzell" userId="6007a2dc-1580-43d1-bddd-cd0ec8a50ae7" providerId="ADAL" clId="{7B557E3C-BDF8-4759-8DD3-F7030F7A48CE}" dt="2019-11-16T05:07:26.236" v="1122" actId="2696"/>
        <pc:sldMkLst>
          <pc:docMk/>
          <pc:sldMk cId="3477243246" sldId="1854"/>
        </pc:sldMkLst>
      </pc:sldChg>
      <pc:sldChg chg="del">
        <pc:chgData name="Corey Buzzell" userId="6007a2dc-1580-43d1-bddd-cd0ec8a50ae7" providerId="ADAL" clId="{7B557E3C-BDF8-4759-8DD3-F7030F7A48CE}" dt="2019-11-16T05:07:26.236" v="1121" actId="2696"/>
        <pc:sldMkLst>
          <pc:docMk/>
          <pc:sldMk cId="725614647" sldId="1855"/>
        </pc:sldMkLst>
      </pc:sldChg>
      <pc:sldChg chg="del">
        <pc:chgData name="Corey Buzzell" userId="6007a2dc-1580-43d1-bddd-cd0ec8a50ae7" providerId="ADAL" clId="{7B557E3C-BDF8-4759-8DD3-F7030F7A48CE}" dt="2019-11-16T05:07:26.236" v="1120" actId="2696"/>
        <pc:sldMkLst>
          <pc:docMk/>
          <pc:sldMk cId="4149819364" sldId="1856"/>
        </pc:sldMkLst>
      </pc:sldChg>
      <pc:sldChg chg="del">
        <pc:chgData name="Corey Buzzell" userId="6007a2dc-1580-43d1-bddd-cd0ec8a50ae7" providerId="ADAL" clId="{7B557E3C-BDF8-4759-8DD3-F7030F7A48CE}" dt="2019-11-16T05:07:26.231" v="1119" actId="2696"/>
        <pc:sldMkLst>
          <pc:docMk/>
          <pc:sldMk cId="2976314520" sldId="1857"/>
        </pc:sldMkLst>
      </pc:sldChg>
      <pc:sldChg chg="del">
        <pc:chgData name="Corey Buzzell" userId="6007a2dc-1580-43d1-bddd-cd0ec8a50ae7" providerId="ADAL" clId="{7B557E3C-BDF8-4759-8DD3-F7030F7A48CE}" dt="2019-11-16T05:07:26.231" v="1118" actId="2696"/>
        <pc:sldMkLst>
          <pc:docMk/>
          <pc:sldMk cId="1494204506" sldId="1858"/>
        </pc:sldMkLst>
      </pc:sldChg>
      <pc:sldChg chg="del">
        <pc:chgData name="Corey Buzzell" userId="6007a2dc-1580-43d1-bddd-cd0ec8a50ae7" providerId="ADAL" clId="{7B557E3C-BDF8-4759-8DD3-F7030F7A48CE}" dt="2019-11-16T05:07:26.215" v="1116" actId="2696"/>
        <pc:sldMkLst>
          <pc:docMk/>
          <pc:sldMk cId="180165316" sldId="1860"/>
        </pc:sldMkLst>
      </pc:sldChg>
      <pc:sldChg chg="del">
        <pc:chgData name="Corey Buzzell" userId="6007a2dc-1580-43d1-bddd-cd0ec8a50ae7" providerId="ADAL" clId="{7B557E3C-BDF8-4759-8DD3-F7030F7A48CE}" dt="2019-11-16T05:07:26.215" v="1115" actId="2696"/>
        <pc:sldMkLst>
          <pc:docMk/>
          <pc:sldMk cId="4140736547" sldId="1861"/>
        </pc:sldMkLst>
      </pc:sldChg>
      <pc:sldChg chg="del">
        <pc:chgData name="Corey Buzzell" userId="6007a2dc-1580-43d1-bddd-cd0ec8a50ae7" providerId="ADAL" clId="{7B557E3C-BDF8-4759-8DD3-F7030F7A48CE}" dt="2019-11-16T05:07:26.215" v="1114" actId="2696"/>
        <pc:sldMkLst>
          <pc:docMk/>
          <pc:sldMk cId="2766873164" sldId="1862"/>
        </pc:sldMkLst>
      </pc:sldChg>
      <pc:sldChg chg="del">
        <pc:chgData name="Corey Buzzell" userId="6007a2dc-1580-43d1-bddd-cd0ec8a50ae7" providerId="ADAL" clId="{7B557E3C-BDF8-4759-8DD3-F7030F7A48CE}" dt="2019-11-16T05:07:26.199" v="1113" actId="2696"/>
        <pc:sldMkLst>
          <pc:docMk/>
          <pc:sldMk cId="244472200" sldId="1863"/>
        </pc:sldMkLst>
      </pc:sldChg>
      <pc:sldChg chg="del">
        <pc:chgData name="Corey Buzzell" userId="6007a2dc-1580-43d1-bddd-cd0ec8a50ae7" providerId="ADAL" clId="{7B557E3C-BDF8-4759-8DD3-F7030F7A48CE}" dt="2019-11-16T05:07:26.184" v="1109" actId="2696"/>
        <pc:sldMkLst>
          <pc:docMk/>
          <pc:sldMk cId="4019639647" sldId="1867"/>
        </pc:sldMkLst>
      </pc:sldChg>
      <pc:sldChg chg="del">
        <pc:chgData name="Corey Buzzell" userId="6007a2dc-1580-43d1-bddd-cd0ec8a50ae7" providerId="ADAL" clId="{7B557E3C-BDF8-4759-8DD3-F7030F7A48CE}" dt="2019-11-16T05:07:26.179" v="1108" actId="2696"/>
        <pc:sldMkLst>
          <pc:docMk/>
          <pc:sldMk cId="1367051802" sldId="1869"/>
        </pc:sldMkLst>
      </pc:sldChg>
      <pc:sldChg chg="del">
        <pc:chgData name="Corey Buzzell" userId="6007a2dc-1580-43d1-bddd-cd0ec8a50ae7" providerId="ADAL" clId="{7B557E3C-BDF8-4759-8DD3-F7030F7A48CE}" dt="2019-11-16T05:07:26.176" v="1107" actId="2696"/>
        <pc:sldMkLst>
          <pc:docMk/>
          <pc:sldMk cId="837675543" sldId="1870"/>
        </pc:sldMkLst>
      </pc:sldChg>
      <pc:sldChg chg="del">
        <pc:chgData name="Corey Buzzell" userId="6007a2dc-1580-43d1-bddd-cd0ec8a50ae7" providerId="ADAL" clId="{7B557E3C-BDF8-4759-8DD3-F7030F7A48CE}" dt="2019-11-16T05:07:26.172" v="1106" actId="2696"/>
        <pc:sldMkLst>
          <pc:docMk/>
          <pc:sldMk cId="1204915933" sldId="1871"/>
        </pc:sldMkLst>
      </pc:sldChg>
      <pc:sldChg chg="del">
        <pc:chgData name="Corey Buzzell" userId="6007a2dc-1580-43d1-bddd-cd0ec8a50ae7" providerId="ADAL" clId="{7B557E3C-BDF8-4759-8DD3-F7030F7A48CE}" dt="2019-11-16T05:07:26.167" v="1105" actId="2696"/>
        <pc:sldMkLst>
          <pc:docMk/>
          <pc:sldMk cId="4135045239" sldId="1872"/>
        </pc:sldMkLst>
      </pc:sldChg>
      <pc:sldChg chg="del">
        <pc:chgData name="Corey Buzzell" userId="6007a2dc-1580-43d1-bddd-cd0ec8a50ae7" providerId="ADAL" clId="{7B557E3C-BDF8-4759-8DD3-F7030F7A48CE}" dt="2019-11-16T05:07:23.273" v="1092" actId="2696"/>
        <pc:sldMkLst>
          <pc:docMk/>
          <pc:sldMk cId="2184632353" sldId="1878"/>
        </pc:sldMkLst>
      </pc:sldChg>
      <pc:sldChg chg="del">
        <pc:chgData name="Corey Buzzell" userId="6007a2dc-1580-43d1-bddd-cd0ec8a50ae7" providerId="ADAL" clId="{7B557E3C-BDF8-4759-8DD3-F7030F7A48CE}" dt="2019-11-16T05:07:26.184" v="1111" actId="2696"/>
        <pc:sldMkLst>
          <pc:docMk/>
          <pc:sldMk cId="732795448" sldId="1880"/>
        </pc:sldMkLst>
      </pc:sldChg>
      <pc:sldChg chg="del">
        <pc:chgData name="Corey Buzzell" userId="6007a2dc-1580-43d1-bddd-cd0ec8a50ae7" providerId="ADAL" clId="{7B557E3C-BDF8-4759-8DD3-F7030F7A48CE}" dt="2019-11-16T05:07:26.199" v="1112" actId="2696"/>
        <pc:sldMkLst>
          <pc:docMk/>
          <pc:sldMk cId="3489438169" sldId="1882"/>
        </pc:sldMkLst>
      </pc:sldChg>
      <pc:sldChg chg="del">
        <pc:chgData name="Corey Buzzell" userId="6007a2dc-1580-43d1-bddd-cd0ec8a50ae7" providerId="ADAL" clId="{7B557E3C-BDF8-4759-8DD3-F7030F7A48CE}" dt="2019-11-16T05:07:26.215" v="1117" actId="2696"/>
        <pc:sldMkLst>
          <pc:docMk/>
          <pc:sldMk cId="280318995" sldId="1883"/>
        </pc:sldMkLst>
      </pc:sldChg>
      <pc:sldChg chg="del">
        <pc:chgData name="Corey Buzzell" userId="6007a2dc-1580-43d1-bddd-cd0ec8a50ae7" providerId="ADAL" clId="{7B557E3C-BDF8-4759-8DD3-F7030F7A48CE}" dt="2019-11-16T05:07:26.184" v="1110" actId="2696"/>
        <pc:sldMkLst>
          <pc:docMk/>
          <pc:sldMk cId="1815301235" sldId="1884"/>
        </pc:sldMkLst>
      </pc:sldChg>
      <pc:sldChg chg="modSp modNotesTx">
        <pc:chgData name="Corey Buzzell" userId="6007a2dc-1580-43d1-bddd-cd0ec8a50ae7" providerId="ADAL" clId="{7B557E3C-BDF8-4759-8DD3-F7030F7A48CE}" dt="2019-11-16T04:15:06.045" v="1085" actId="20577"/>
        <pc:sldMkLst>
          <pc:docMk/>
          <pc:sldMk cId="404527805" sldId="1885"/>
        </pc:sldMkLst>
        <pc:spChg chg="mod">
          <ac:chgData name="Corey Buzzell" userId="6007a2dc-1580-43d1-bddd-cd0ec8a50ae7" providerId="ADAL" clId="{7B557E3C-BDF8-4759-8DD3-F7030F7A48CE}" dt="2019-11-15T22:49:38.028" v="315" actId="20577"/>
          <ac:spMkLst>
            <pc:docMk/>
            <pc:sldMk cId="404527805" sldId="1885"/>
            <ac:spMk id="6" creationId="{00000000-0000-0000-0000-000000000000}"/>
          </ac:spMkLst>
        </pc:spChg>
        <pc:spChg chg="mod">
          <ac:chgData name="Corey Buzzell" userId="6007a2dc-1580-43d1-bddd-cd0ec8a50ae7" providerId="ADAL" clId="{7B557E3C-BDF8-4759-8DD3-F7030F7A48CE}" dt="2019-11-16T04:15:06.045" v="1085" actId="20577"/>
          <ac:spMkLst>
            <pc:docMk/>
            <pc:sldMk cId="404527805" sldId="1885"/>
            <ac:spMk id="17" creationId="{00000000-0000-0000-0000-000000000000}"/>
          </ac:spMkLst>
        </pc:spChg>
      </pc:sldChg>
      <pc:sldChg chg="modSp">
        <pc:chgData name="Corey Buzzell" userId="6007a2dc-1580-43d1-bddd-cd0ec8a50ae7" providerId="ADAL" clId="{7B557E3C-BDF8-4759-8DD3-F7030F7A48CE}" dt="2019-11-15T22:49:25.865" v="288" actId="20577"/>
        <pc:sldMkLst>
          <pc:docMk/>
          <pc:sldMk cId="4244670049" sldId="4270"/>
        </pc:sldMkLst>
        <pc:spChg chg="mod">
          <ac:chgData name="Corey Buzzell" userId="6007a2dc-1580-43d1-bddd-cd0ec8a50ae7" providerId="ADAL" clId="{7B557E3C-BDF8-4759-8DD3-F7030F7A48CE}" dt="2019-11-15T22:49:25.865" v="288" actId="20577"/>
          <ac:spMkLst>
            <pc:docMk/>
            <pc:sldMk cId="4244670049" sldId="4270"/>
            <ac:spMk id="6" creationId="{00000000-0000-0000-0000-000000000000}"/>
          </ac:spMkLst>
        </pc:spChg>
      </pc:sldChg>
      <pc:sldChg chg="modSp">
        <pc:chgData name="Corey Buzzell" userId="6007a2dc-1580-43d1-bddd-cd0ec8a50ae7" providerId="ADAL" clId="{7B557E3C-BDF8-4759-8DD3-F7030F7A48CE}" dt="2019-11-16T14:05:11.118" v="1159" actId="20577"/>
        <pc:sldMkLst>
          <pc:docMk/>
          <pc:sldMk cId="2128335469" sldId="4276"/>
        </pc:sldMkLst>
        <pc:spChg chg="mod">
          <ac:chgData name="Corey Buzzell" userId="6007a2dc-1580-43d1-bddd-cd0ec8a50ae7" providerId="ADAL" clId="{7B557E3C-BDF8-4759-8DD3-F7030F7A48CE}" dt="2019-11-16T14:05:11.118" v="1159" actId="20577"/>
          <ac:spMkLst>
            <pc:docMk/>
            <pc:sldMk cId="2128335469" sldId="4276"/>
            <ac:spMk id="24" creationId="{4EF3C852-46AD-48EC-9F00-587FF98BE30B}"/>
          </ac:spMkLst>
        </pc:spChg>
      </pc:sldChg>
      <pc:sldChg chg="add del">
        <pc:chgData name="Corey Buzzell" userId="6007a2dc-1580-43d1-bddd-cd0ec8a50ae7" providerId="ADAL" clId="{7B557E3C-BDF8-4759-8DD3-F7030F7A48CE}" dt="2019-11-15T04:49:24.655" v="2" actId="2696"/>
        <pc:sldMkLst>
          <pc:docMk/>
          <pc:sldMk cId="318735242" sldId="4282"/>
        </pc:sldMkLst>
      </pc:sldChg>
      <pc:sldChg chg="modSp add">
        <pc:chgData name="Corey Buzzell" userId="6007a2dc-1580-43d1-bddd-cd0ec8a50ae7" providerId="ADAL" clId="{7B557E3C-BDF8-4759-8DD3-F7030F7A48CE}" dt="2019-11-16T04:02:21.211" v="573" actId="20577"/>
        <pc:sldMkLst>
          <pc:docMk/>
          <pc:sldMk cId="864518545" sldId="4283"/>
        </pc:sldMkLst>
        <pc:spChg chg="mod">
          <ac:chgData name="Corey Buzzell" userId="6007a2dc-1580-43d1-bddd-cd0ec8a50ae7" providerId="ADAL" clId="{7B557E3C-BDF8-4759-8DD3-F7030F7A48CE}" dt="2019-11-16T04:02:21.211" v="573" actId="20577"/>
          <ac:spMkLst>
            <pc:docMk/>
            <pc:sldMk cId="864518545" sldId="4283"/>
            <ac:spMk id="2" creationId="{F2EDCBB0-6C84-447D-97BC-F5E80E5B3B01}"/>
          </ac:spMkLst>
        </pc:spChg>
      </pc:sldChg>
      <pc:sldChg chg="delSp modSp add ord">
        <pc:chgData name="Corey Buzzell" userId="6007a2dc-1580-43d1-bddd-cd0ec8a50ae7" providerId="ADAL" clId="{7B557E3C-BDF8-4759-8DD3-F7030F7A48CE}" dt="2019-11-16T03:52:02.207" v="517" actId="20577"/>
        <pc:sldMkLst>
          <pc:docMk/>
          <pc:sldMk cId="3449739636" sldId="4287"/>
        </pc:sldMkLst>
        <pc:spChg chg="mod">
          <ac:chgData name="Corey Buzzell" userId="6007a2dc-1580-43d1-bddd-cd0ec8a50ae7" providerId="ADAL" clId="{7B557E3C-BDF8-4759-8DD3-F7030F7A48CE}" dt="2019-11-15T22:48:07.718" v="193"/>
          <ac:spMkLst>
            <pc:docMk/>
            <pc:sldMk cId="3449739636" sldId="4287"/>
            <ac:spMk id="2" creationId="{844F79DF-ACF1-457B-928F-E75A8CD06DFB}"/>
          </ac:spMkLst>
        </pc:spChg>
        <pc:spChg chg="mod">
          <ac:chgData name="Corey Buzzell" userId="6007a2dc-1580-43d1-bddd-cd0ec8a50ae7" providerId="ADAL" clId="{7B557E3C-BDF8-4759-8DD3-F7030F7A48CE}" dt="2019-11-16T03:51:53.064" v="502" actId="1036"/>
          <ac:spMkLst>
            <pc:docMk/>
            <pc:sldMk cId="3449739636" sldId="4287"/>
            <ac:spMk id="6" creationId="{00000000-0000-0000-0000-000000000000}"/>
          </ac:spMkLst>
        </pc:spChg>
        <pc:spChg chg="mod">
          <ac:chgData name="Corey Buzzell" userId="6007a2dc-1580-43d1-bddd-cd0ec8a50ae7" providerId="ADAL" clId="{7B557E3C-BDF8-4759-8DD3-F7030F7A48CE}" dt="2019-11-16T03:52:02.207" v="517" actId="20577"/>
          <ac:spMkLst>
            <pc:docMk/>
            <pc:sldMk cId="3449739636" sldId="4287"/>
            <ac:spMk id="17" creationId="{00000000-0000-0000-0000-000000000000}"/>
          </ac:spMkLst>
        </pc:spChg>
        <pc:picChg chg="del">
          <ac:chgData name="Corey Buzzell" userId="6007a2dc-1580-43d1-bddd-cd0ec8a50ae7" providerId="ADAL" clId="{7B557E3C-BDF8-4759-8DD3-F7030F7A48CE}" dt="2019-11-15T22:50:09.241" v="318" actId="478"/>
          <ac:picMkLst>
            <pc:docMk/>
            <pc:sldMk cId="3449739636" sldId="4287"/>
            <ac:picMk id="3074" creationId="{32BCE5C4-3EC5-4F7A-B68A-7880795B96BB}"/>
          </ac:picMkLst>
        </pc:picChg>
        <pc:picChg chg="del">
          <ac:chgData name="Corey Buzzell" userId="6007a2dc-1580-43d1-bddd-cd0ec8a50ae7" providerId="ADAL" clId="{7B557E3C-BDF8-4759-8DD3-F7030F7A48CE}" dt="2019-11-15T22:50:08.515" v="317" actId="478"/>
          <ac:picMkLst>
            <pc:docMk/>
            <pc:sldMk cId="3449739636" sldId="4287"/>
            <ac:picMk id="3076" creationId="{ABC2CEF0-BA75-432D-831F-A6CE09608337}"/>
          </ac:picMkLst>
        </pc:picChg>
      </pc:sldChg>
      <pc:sldChg chg="add">
        <pc:chgData name="Corey Buzzell" userId="6007a2dc-1580-43d1-bddd-cd0ec8a50ae7" providerId="ADAL" clId="{7B557E3C-BDF8-4759-8DD3-F7030F7A48CE}" dt="2019-11-15T22:48:32.161" v="194"/>
        <pc:sldMkLst>
          <pc:docMk/>
          <pc:sldMk cId="1484734534" sldId="4288"/>
        </pc:sldMkLst>
      </pc:sldChg>
      <pc:sldChg chg="modSp add">
        <pc:chgData name="Corey Buzzell" userId="6007a2dc-1580-43d1-bddd-cd0ec8a50ae7" providerId="ADAL" clId="{7B557E3C-BDF8-4759-8DD3-F7030F7A48CE}" dt="2019-11-16T04:09:27.812" v="1058" actId="20577"/>
        <pc:sldMkLst>
          <pc:docMk/>
          <pc:sldMk cId="90824828" sldId="4289"/>
        </pc:sldMkLst>
        <pc:spChg chg="mod">
          <ac:chgData name="Corey Buzzell" userId="6007a2dc-1580-43d1-bddd-cd0ec8a50ae7" providerId="ADAL" clId="{7B557E3C-BDF8-4759-8DD3-F7030F7A48CE}" dt="2019-11-16T04:08:42.557" v="1045" actId="20577"/>
          <ac:spMkLst>
            <pc:docMk/>
            <pc:sldMk cId="90824828" sldId="4289"/>
            <ac:spMk id="2" creationId="{3BDA0846-15A2-47D6-921B-9899E5F6262B}"/>
          </ac:spMkLst>
        </pc:spChg>
        <pc:spChg chg="mod">
          <ac:chgData name="Corey Buzzell" userId="6007a2dc-1580-43d1-bddd-cd0ec8a50ae7" providerId="ADAL" clId="{7B557E3C-BDF8-4759-8DD3-F7030F7A48CE}" dt="2019-11-16T04:09:27.812" v="1058" actId="20577"/>
          <ac:spMkLst>
            <pc:docMk/>
            <pc:sldMk cId="90824828" sldId="4289"/>
            <ac:spMk id="3" creationId="{AC9CB5C1-3681-4717-B1C3-61E35FFB89EA}"/>
          </ac:spMkLst>
        </pc:spChg>
      </pc:sldChg>
    </pc:docChg>
  </pc:docChgLst>
  <pc:docChgLst>
    <pc:chgData name="Corey Buzzell" userId="6007a2dc-1580-43d1-bddd-cd0ec8a50ae7" providerId="ADAL" clId="{C9BD5117-51FD-41DE-A885-C5CC3EC9CF12}"/>
    <pc:docChg chg="undo custSel addSld delSld modSld sldOrd addSection modSection">
      <pc:chgData name="Corey Buzzell" userId="6007a2dc-1580-43d1-bddd-cd0ec8a50ae7" providerId="ADAL" clId="{C9BD5117-51FD-41DE-A885-C5CC3EC9CF12}" dt="2019-11-11T21:53:42.761" v="6016" actId="166"/>
      <pc:docMkLst>
        <pc:docMk/>
      </pc:docMkLst>
      <pc:sldChg chg="modSp">
        <pc:chgData name="Corey Buzzell" userId="6007a2dc-1580-43d1-bddd-cd0ec8a50ae7" providerId="ADAL" clId="{C9BD5117-51FD-41DE-A885-C5CC3EC9CF12}" dt="2019-11-11T21:53:42.761" v="6016" actId="166"/>
        <pc:sldMkLst>
          <pc:docMk/>
          <pc:sldMk cId="2268390518" sldId="463"/>
        </pc:sldMkLst>
        <pc:spChg chg="mod ord">
          <ac:chgData name="Corey Buzzell" userId="6007a2dc-1580-43d1-bddd-cd0ec8a50ae7" providerId="ADAL" clId="{C9BD5117-51FD-41DE-A885-C5CC3EC9CF12}" dt="2019-11-11T21:53:42.761" v="6016" actId="166"/>
          <ac:spMkLst>
            <pc:docMk/>
            <pc:sldMk cId="2268390518" sldId="463"/>
            <ac:spMk id="28" creationId="{00000000-0000-0000-0000-000000000000}"/>
          </ac:spMkLst>
        </pc:spChg>
      </pc:sldChg>
      <pc:sldChg chg="addSp delSp modSp">
        <pc:chgData name="Corey Buzzell" userId="6007a2dc-1580-43d1-bddd-cd0ec8a50ae7" providerId="ADAL" clId="{C9BD5117-51FD-41DE-A885-C5CC3EC9CF12}" dt="2019-11-01T21:39:37.761" v="4316" actId="962"/>
        <pc:sldMkLst>
          <pc:docMk/>
          <pc:sldMk cId="1795078537" sldId="1661"/>
        </pc:sldMkLst>
        <pc:spChg chg="add mod">
          <ac:chgData name="Corey Buzzell" userId="6007a2dc-1580-43d1-bddd-cd0ec8a50ae7" providerId="ADAL" clId="{C9BD5117-51FD-41DE-A885-C5CC3EC9CF12}" dt="2019-10-28T20:06:14.448" v="1615" actId="404"/>
          <ac:spMkLst>
            <pc:docMk/>
            <pc:sldMk cId="1795078537" sldId="1661"/>
            <ac:spMk id="32" creationId="{F81BC03C-A7DD-42B0-8F13-415088922DE8}"/>
          </ac:spMkLst>
        </pc:spChg>
        <pc:grpChg chg="mod">
          <ac:chgData name="Corey Buzzell" userId="6007a2dc-1580-43d1-bddd-cd0ec8a50ae7" providerId="ADAL" clId="{C9BD5117-51FD-41DE-A885-C5CC3EC9CF12}" dt="2019-11-01T21:39:28.799" v="4238" actId="962"/>
          <ac:grpSpMkLst>
            <pc:docMk/>
            <pc:sldMk cId="1795078537" sldId="1661"/>
            <ac:grpSpMk id="6" creationId="{8793980F-93CD-4521-91F6-F6286CA8E249}"/>
          </ac:grpSpMkLst>
        </pc:grpChg>
        <pc:grpChg chg="del">
          <ac:chgData name="Corey Buzzell" userId="6007a2dc-1580-43d1-bddd-cd0ec8a50ae7" providerId="ADAL" clId="{C9BD5117-51FD-41DE-A885-C5CC3EC9CF12}" dt="2019-10-29T12:54:44.843" v="1726" actId="478"/>
          <ac:grpSpMkLst>
            <pc:docMk/>
            <pc:sldMk cId="1795078537" sldId="1661"/>
            <ac:grpSpMk id="19" creationId="{E793371F-C496-4616-948B-183709CE6FF3}"/>
          </ac:grpSpMkLst>
        </pc:grpChg>
        <pc:grpChg chg="add mod">
          <ac:chgData name="Corey Buzzell" userId="6007a2dc-1580-43d1-bddd-cd0ec8a50ae7" providerId="ADAL" clId="{C9BD5117-51FD-41DE-A885-C5CC3EC9CF12}" dt="2019-11-01T21:39:37.761" v="4316" actId="962"/>
          <ac:grpSpMkLst>
            <pc:docMk/>
            <pc:sldMk cId="1795078537" sldId="1661"/>
            <ac:grpSpMk id="33" creationId="{83ADA52B-492E-46AF-AAB3-46FFA2F56BEE}"/>
          </ac:grpSpMkLst>
        </pc:grpChg>
        <pc:picChg chg="add del">
          <ac:chgData name="Corey Buzzell" userId="6007a2dc-1580-43d1-bddd-cd0ec8a50ae7" providerId="ADAL" clId="{C9BD5117-51FD-41DE-A885-C5CC3EC9CF12}" dt="2019-10-29T12:53:07.313" v="1725"/>
          <ac:picMkLst>
            <pc:docMk/>
            <pc:sldMk cId="1795078537" sldId="1661"/>
            <ac:picMk id="3" creationId="{6A4505B0-5478-4545-8E14-A15630AD5DC4}"/>
          </ac:picMkLst>
        </pc:picChg>
      </pc:sldChg>
      <pc:sldChg chg="modSp">
        <pc:chgData name="Corey Buzzell" userId="6007a2dc-1580-43d1-bddd-cd0ec8a50ae7" providerId="ADAL" clId="{C9BD5117-51FD-41DE-A885-C5CC3EC9CF12}" dt="2019-11-01T20:59:26.987" v="4079" actId="20577"/>
        <pc:sldMkLst>
          <pc:docMk/>
          <pc:sldMk cId="404527805" sldId="1885"/>
        </pc:sldMkLst>
        <pc:spChg chg="mod">
          <ac:chgData name="Corey Buzzell" userId="6007a2dc-1580-43d1-bddd-cd0ec8a50ae7" providerId="ADAL" clId="{C9BD5117-51FD-41DE-A885-C5CC3EC9CF12}" dt="2019-11-01T20:59:26.987" v="4079" actId="20577"/>
          <ac:spMkLst>
            <pc:docMk/>
            <pc:sldMk cId="404527805" sldId="1885"/>
            <ac:spMk id="6" creationId="{00000000-0000-0000-0000-000000000000}"/>
          </ac:spMkLst>
        </pc:spChg>
      </pc:sldChg>
      <pc:sldChg chg="add del">
        <pc:chgData name="Corey Buzzell" userId="6007a2dc-1580-43d1-bddd-cd0ec8a50ae7" providerId="ADAL" clId="{C9BD5117-51FD-41DE-A885-C5CC3EC9CF12}" dt="2019-10-28T16:33:35.533" v="284"/>
        <pc:sldMkLst>
          <pc:docMk/>
          <pc:sldMk cId="546538119" sldId="4269"/>
        </pc:sldMkLst>
      </pc:sldChg>
      <pc:sldChg chg="add del">
        <pc:chgData name="Corey Buzzell" userId="6007a2dc-1580-43d1-bddd-cd0ec8a50ae7" providerId="ADAL" clId="{C9BD5117-51FD-41DE-A885-C5CC3EC9CF12}" dt="2019-10-28T16:33:52.719" v="286"/>
        <pc:sldMkLst>
          <pc:docMk/>
          <pc:sldMk cId="1094381929" sldId="4269"/>
        </pc:sldMkLst>
      </pc:sldChg>
      <pc:sldChg chg="delSp modSp">
        <pc:chgData name="Corey Buzzell" userId="6007a2dc-1580-43d1-bddd-cd0ec8a50ae7" providerId="ADAL" clId="{C9BD5117-51FD-41DE-A885-C5CC3EC9CF12}" dt="2019-10-28T16:34:48.065" v="299"/>
        <pc:sldMkLst>
          <pc:docMk/>
          <pc:sldMk cId="2162583215" sldId="4269"/>
        </pc:sldMkLst>
        <pc:spChg chg="mod">
          <ac:chgData name="Corey Buzzell" userId="6007a2dc-1580-43d1-bddd-cd0ec8a50ae7" providerId="ADAL" clId="{C9BD5117-51FD-41DE-A885-C5CC3EC9CF12}" dt="2019-10-28T16:34:09.743" v="294" actId="20577"/>
          <ac:spMkLst>
            <pc:docMk/>
            <pc:sldMk cId="2162583215" sldId="4269"/>
            <ac:spMk id="2" creationId="{00000000-0000-0000-0000-000000000000}"/>
          </ac:spMkLst>
        </pc:spChg>
        <pc:picChg chg="del">
          <ac:chgData name="Corey Buzzell" userId="6007a2dc-1580-43d1-bddd-cd0ec8a50ae7" providerId="ADAL" clId="{C9BD5117-51FD-41DE-A885-C5CC3EC9CF12}" dt="2019-10-28T16:34:35.146" v="298"/>
          <ac:picMkLst>
            <pc:docMk/>
            <pc:sldMk cId="2162583215" sldId="4269"/>
            <ac:picMk id="3" creationId="{9802B981-04C9-4734-9F64-D88694C9DCD0}"/>
          </ac:picMkLst>
        </pc:picChg>
        <pc:picChg chg="del">
          <ac:chgData name="Corey Buzzell" userId="6007a2dc-1580-43d1-bddd-cd0ec8a50ae7" providerId="ADAL" clId="{C9BD5117-51FD-41DE-A885-C5CC3EC9CF12}" dt="2019-10-28T16:34:48.065" v="299"/>
          <ac:picMkLst>
            <pc:docMk/>
            <pc:sldMk cId="2162583215" sldId="4269"/>
            <ac:picMk id="4" creationId="{DCB9ED60-8332-4B6D-A265-C3DDD8926201}"/>
          </ac:picMkLst>
        </pc:picChg>
      </pc:sldChg>
      <pc:sldChg chg="add del">
        <pc:chgData name="Corey Buzzell" userId="6007a2dc-1580-43d1-bddd-cd0ec8a50ae7" providerId="ADAL" clId="{C9BD5117-51FD-41DE-A885-C5CC3EC9CF12}" dt="2019-10-28T16:34:30.429" v="297"/>
        <pc:sldMkLst>
          <pc:docMk/>
          <pc:sldMk cId="3494870407" sldId="4270"/>
        </pc:sldMkLst>
      </pc:sldChg>
      <pc:sldChg chg="modSp">
        <pc:chgData name="Corey Buzzell" userId="6007a2dc-1580-43d1-bddd-cd0ec8a50ae7" providerId="ADAL" clId="{C9BD5117-51FD-41DE-A885-C5CC3EC9CF12}" dt="2019-11-01T21:19:16.616" v="4144" actId="20577"/>
        <pc:sldMkLst>
          <pc:docMk/>
          <pc:sldMk cId="4244670049" sldId="4270"/>
        </pc:sldMkLst>
        <pc:spChg chg="mod">
          <ac:chgData name="Corey Buzzell" userId="6007a2dc-1580-43d1-bddd-cd0ec8a50ae7" providerId="ADAL" clId="{C9BD5117-51FD-41DE-A885-C5CC3EC9CF12}" dt="2019-11-01T21:19:16.616" v="4144" actId="20577"/>
          <ac:spMkLst>
            <pc:docMk/>
            <pc:sldMk cId="4244670049" sldId="4270"/>
            <ac:spMk id="6" creationId="{00000000-0000-0000-0000-000000000000}"/>
          </ac:spMkLst>
        </pc:spChg>
        <pc:spChg chg="mod">
          <ac:chgData name="Corey Buzzell" userId="6007a2dc-1580-43d1-bddd-cd0ec8a50ae7" providerId="ADAL" clId="{C9BD5117-51FD-41DE-A885-C5CC3EC9CF12}" dt="2019-10-28T16:36:17.801" v="474" actId="20577"/>
          <ac:spMkLst>
            <pc:docMk/>
            <pc:sldMk cId="4244670049" sldId="4270"/>
            <ac:spMk id="17" creationId="{00000000-0000-0000-0000-000000000000}"/>
          </ac:spMkLst>
        </pc:spChg>
      </pc:sldChg>
      <pc:sldChg chg="add del">
        <pc:chgData name="Corey Buzzell" userId="6007a2dc-1580-43d1-bddd-cd0ec8a50ae7" providerId="ADAL" clId="{C9BD5117-51FD-41DE-A885-C5CC3EC9CF12}" dt="2019-10-28T16:36:54.584" v="477" actId="2696"/>
        <pc:sldMkLst>
          <pc:docMk/>
          <pc:sldMk cId="1265785026" sldId="4271"/>
        </pc:sldMkLst>
      </pc:sldChg>
      <pc:sldChg chg="add del">
        <pc:chgData name="Corey Buzzell" userId="6007a2dc-1580-43d1-bddd-cd0ec8a50ae7" providerId="ADAL" clId="{C9BD5117-51FD-41DE-A885-C5CC3EC9CF12}" dt="2019-10-28T16:38:43.123" v="481" actId="2696"/>
        <pc:sldMkLst>
          <pc:docMk/>
          <pc:sldMk cId="2402795915" sldId="4271"/>
        </pc:sldMkLst>
      </pc:sldChg>
      <pc:sldChg chg="addSp modSp">
        <pc:chgData name="Corey Buzzell" userId="6007a2dc-1580-43d1-bddd-cd0ec8a50ae7" providerId="ADAL" clId="{C9BD5117-51FD-41DE-A885-C5CC3EC9CF12}" dt="2019-11-01T21:40:25.198" v="4556" actId="962"/>
        <pc:sldMkLst>
          <pc:docMk/>
          <pc:sldMk cId="4237229487" sldId="4271"/>
        </pc:sldMkLst>
        <pc:spChg chg="add mod">
          <ac:chgData name="Corey Buzzell" userId="6007a2dc-1580-43d1-bddd-cd0ec8a50ae7" providerId="ADAL" clId="{C9BD5117-51FD-41DE-A885-C5CC3EC9CF12}" dt="2019-10-28T19:27:06.848" v="1094" actId="1036"/>
          <ac:spMkLst>
            <pc:docMk/>
            <pc:sldMk cId="4237229487" sldId="4271"/>
            <ac:spMk id="2" creationId="{E0EAFD46-4AD9-4913-A7BF-8CAE9DE8A5AC}"/>
          </ac:spMkLst>
        </pc:spChg>
        <pc:spChg chg="mod">
          <ac:chgData name="Corey Buzzell" userId="6007a2dc-1580-43d1-bddd-cd0ec8a50ae7" providerId="ADAL" clId="{C9BD5117-51FD-41DE-A885-C5CC3EC9CF12}" dt="2019-10-28T19:15:24.345" v="749" actId="1076"/>
          <ac:spMkLst>
            <pc:docMk/>
            <pc:sldMk cId="4237229487" sldId="4271"/>
            <ac:spMk id="6" creationId="{00000000-0000-0000-0000-000000000000}"/>
          </ac:spMkLst>
        </pc:spChg>
        <pc:spChg chg="mod">
          <ac:chgData name="Corey Buzzell" userId="6007a2dc-1580-43d1-bddd-cd0ec8a50ae7" providerId="ADAL" clId="{C9BD5117-51FD-41DE-A885-C5CC3EC9CF12}" dt="2019-10-28T16:39:28.856" v="500" actId="20577"/>
          <ac:spMkLst>
            <pc:docMk/>
            <pc:sldMk cId="4237229487" sldId="4271"/>
            <ac:spMk id="17" creationId="{00000000-0000-0000-0000-000000000000}"/>
          </ac:spMkLst>
        </pc:spChg>
        <pc:picChg chg="add mod">
          <ac:chgData name="Corey Buzzell" userId="6007a2dc-1580-43d1-bddd-cd0ec8a50ae7" providerId="ADAL" clId="{C9BD5117-51FD-41DE-A885-C5CC3EC9CF12}" dt="2019-11-01T21:40:25.198" v="4556" actId="962"/>
          <ac:picMkLst>
            <pc:docMk/>
            <pc:sldMk cId="4237229487" sldId="4271"/>
            <ac:picMk id="1026" creationId="{CB4B2264-A35A-4605-B282-69E175874429}"/>
          </ac:picMkLst>
        </pc:picChg>
      </pc:sldChg>
      <pc:sldChg chg="addSp delSp modSp">
        <pc:chgData name="Corey Buzzell" userId="6007a2dc-1580-43d1-bddd-cd0ec8a50ae7" providerId="ADAL" clId="{C9BD5117-51FD-41DE-A885-C5CC3EC9CF12}" dt="2019-11-01T20:04:52.331" v="2451" actId="1440"/>
        <pc:sldMkLst>
          <pc:docMk/>
          <pc:sldMk cId="2046941912" sldId="4272"/>
        </pc:sldMkLst>
        <pc:spChg chg="add mod">
          <ac:chgData name="Corey Buzzell" userId="6007a2dc-1580-43d1-bddd-cd0ec8a50ae7" providerId="ADAL" clId="{C9BD5117-51FD-41DE-A885-C5CC3EC9CF12}" dt="2019-10-28T20:01:47.337" v="1456" actId="1035"/>
          <ac:spMkLst>
            <pc:docMk/>
            <pc:sldMk cId="2046941912" sldId="4272"/>
            <ac:spMk id="2" creationId="{5543A483-A420-4E6C-979A-F68BCAD2DF64}"/>
          </ac:spMkLst>
        </pc:spChg>
        <pc:spChg chg="mod">
          <ac:chgData name="Corey Buzzell" userId="6007a2dc-1580-43d1-bddd-cd0ec8a50ae7" providerId="ADAL" clId="{C9BD5117-51FD-41DE-A885-C5CC3EC9CF12}" dt="2019-10-28T20:22:53.474" v="1691" actId="14100"/>
          <ac:spMkLst>
            <pc:docMk/>
            <pc:sldMk cId="2046941912" sldId="4272"/>
            <ac:spMk id="6" creationId="{00000000-0000-0000-0000-000000000000}"/>
          </ac:spMkLst>
        </pc:spChg>
        <pc:spChg chg="mod">
          <ac:chgData name="Corey Buzzell" userId="6007a2dc-1580-43d1-bddd-cd0ec8a50ae7" providerId="ADAL" clId="{C9BD5117-51FD-41DE-A885-C5CC3EC9CF12}" dt="2019-10-28T16:42:01.663" v="527" actId="20577"/>
          <ac:spMkLst>
            <pc:docMk/>
            <pc:sldMk cId="2046941912" sldId="4272"/>
            <ac:spMk id="17" creationId="{00000000-0000-0000-0000-000000000000}"/>
          </ac:spMkLst>
        </pc:spChg>
        <pc:picChg chg="add mod">
          <ac:chgData name="Corey Buzzell" userId="6007a2dc-1580-43d1-bddd-cd0ec8a50ae7" providerId="ADAL" clId="{C9BD5117-51FD-41DE-A885-C5CC3EC9CF12}" dt="2019-11-01T20:04:52.331" v="2451" actId="1440"/>
          <ac:picMkLst>
            <pc:docMk/>
            <pc:sldMk cId="2046941912" sldId="4272"/>
            <ac:picMk id="3" creationId="{1EBF03C3-E543-433B-8E95-E2E2CE2883D2}"/>
          </ac:picMkLst>
        </pc:picChg>
        <pc:picChg chg="add del mod">
          <ac:chgData name="Corey Buzzell" userId="6007a2dc-1580-43d1-bddd-cd0ec8a50ae7" providerId="ADAL" clId="{C9BD5117-51FD-41DE-A885-C5CC3EC9CF12}" dt="2019-10-28T20:23:29.749" v="1692" actId="478"/>
          <ac:picMkLst>
            <pc:docMk/>
            <pc:sldMk cId="2046941912" sldId="4272"/>
            <ac:picMk id="4" creationId="{8F3128B9-1673-403C-84F9-23C02A8BA84D}"/>
          </ac:picMkLst>
        </pc:picChg>
        <pc:picChg chg="add del mod">
          <ac:chgData name="Corey Buzzell" userId="6007a2dc-1580-43d1-bddd-cd0ec8a50ae7" providerId="ADAL" clId="{C9BD5117-51FD-41DE-A885-C5CC3EC9CF12}" dt="2019-10-28T20:21:43.269" v="1676" actId="478"/>
          <ac:picMkLst>
            <pc:docMk/>
            <pc:sldMk cId="2046941912" sldId="4272"/>
            <ac:picMk id="5" creationId="{EEF24DA1-0B82-4913-84F2-A9CE88E82BF3}"/>
          </ac:picMkLst>
        </pc:picChg>
        <pc:picChg chg="add mod">
          <ac:chgData name="Corey Buzzell" userId="6007a2dc-1580-43d1-bddd-cd0ec8a50ae7" providerId="ADAL" clId="{C9BD5117-51FD-41DE-A885-C5CC3EC9CF12}" dt="2019-11-01T20:04:46.680" v="2449" actId="1440"/>
          <ac:picMkLst>
            <pc:docMk/>
            <pc:sldMk cId="2046941912" sldId="4272"/>
            <ac:picMk id="7" creationId="{26E3E296-CD5F-4805-B2AB-3971C0DDB3A7}"/>
          </ac:picMkLst>
        </pc:picChg>
        <pc:picChg chg="add mod">
          <ac:chgData name="Corey Buzzell" userId="6007a2dc-1580-43d1-bddd-cd0ec8a50ae7" providerId="ADAL" clId="{C9BD5117-51FD-41DE-A885-C5CC3EC9CF12}" dt="2019-11-01T20:04:49.712" v="2450" actId="1440"/>
          <ac:picMkLst>
            <pc:docMk/>
            <pc:sldMk cId="2046941912" sldId="4272"/>
            <ac:picMk id="8" creationId="{516FE8EC-1B45-4E1F-9D4A-B4AB7572649C}"/>
          </ac:picMkLst>
        </pc:picChg>
      </pc:sldChg>
      <pc:sldChg chg="addSp delSp modSp ord">
        <pc:chgData name="Corey Buzzell" userId="6007a2dc-1580-43d1-bddd-cd0ec8a50ae7" providerId="ADAL" clId="{C9BD5117-51FD-41DE-A885-C5CC3EC9CF12}" dt="2019-11-01T21:41:53.536" v="5110" actId="962"/>
        <pc:sldMkLst>
          <pc:docMk/>
          <pc:sldMk cId="2883012184" sldId="4273"/>
        </pc:sldMkLst>
        <pc:spChg chg="del">
          <ac:chgData name="Corey Buzzell" userId="6007a2dc-1580-43d1-bddd-cd0ec8a50ae7" providerId="ADAL" clId="{C9BD5117-51FD-41DE-A885-C5CC3EC9CF12}" dt="2019-10-28T17:23:08.535" v="549"/>
          <ac:spMkLst>
            <pc:docMk/>
            <pc:sldMk cId="2883012184" sldId="4273"/>
            <ac:spMk id="2" creationId="{3DA8F4A3-7231-4F30-BD93-291568B51148}"/>
          </ac:spMkLst>
        </pc:spChg>
        <pc:spChg chg="del">
          <ac:chgData name="Corey Buzzell" userId="6007a2dc-1580-43d1-bddd-cd0ec8a50ae7" providerId="ADAL" clId="{C9BD5117-51FD-41DE-A885-C5CC3EC9CF12}" dt="2019-10-28T17:23:13.644" v="550"/>
          <ac:spMkLst>
            <pc:docMk/>
            <pc:sldMk cId="2883012184" sldId="4273"/>
            <ac:spMk id="3" creationId="{450AAC24-F82D-45CE-A17D-AC9DCA3AA829}"/>
          </ac:spMkLst>
        </pc:spChg>
        <pc:spChg chg="mod">
          <ac:chgData name="Corey Buzzell" userId="6007a2dc-1580-43d1-bddd-cd0ec8a50ae7" providerId="ADAL" clId="{C9BD5117-51FD-41DE-A885-C5CC3EC9CF12}" dt="2019-10-28T19:59:19.119" v="1368" actId="14100"/>
          <ac:spMkLst>
            <pc:docMk/>
            <pc:sldMk cId="2883012184" sldId="4273"/>
            <ac:spMk id="6" creationId="{00000000-0000-0000-0000-000000000000}"/>
          </ac:spMkLst>
        </pc:spChg>
        <pc:spChg chg="mod">
          <ac:chgData name="Corey Buzzell" userId="6007a2dc-1580-43d1-bddd-cd0ec8a50ae7" providerId="ADAL" clId="{C9BD5117-51FD-41DE-A885-C5CC3EC9CF12}" dt="2019-10-28T16:42:25.985" v="547" actId="20577"/>
          <ac:spMkLst>
            <pc:docMk/>
            <pc:sldMk cId="2883012184" sldId="4273"/>
            <ac:spMk id="17" creationId="{00000000-0000-0000-0000-000000000000}"/>
          </ac:spMkLst>
        </pc:spChg>
        <pc:spChg chg="add mod">
          <ac:chgData name="Corey Buzzell" userId="6007a2dc-1580-43d1-bddd-cd0ec8a50ae7" providerId="ADAL" clId="{C9BD5117-51FD-41DE-A885-C5CC3EC9CF12}" dt="2019-10-28T19:55:50.434" v="1249" actId="1036"/>
          <ac:spMkLst>
            <pc:docMk/>
            <pc:sldMk cId="2883012184" sldId="4273"/>
            <ac:spMk id="20" creationId="{CF31EA2D-E07B-4E2E-8215-B63D66449F53}"/>
          </ac:spMkLst>
        </pc:spChg>
        <pc:picChg chg="add mod">
          <ac:chgData name="Corey Buzzell" userId="6007a2dc-1580-43d1-bddd-cd0ec8a50ae7" providerId="ADAL" clId="{C9BD5117-51FD-41DE-A885-C5CC3EC9CF12}" dt="2019-11-01T21:41:24.937" v="4900" actId="962"/>
          <ac:picMkLst>
            <pc:docMk/>
            <pc:sldMk cId="2883012184" sldId="4273"/>
            <ac:picMk id="4" creationId="{8309CE91-42DF-4D85-B092-7C4BE4CDA289}"/>
          </ac:picMkLst>
        </pc:picChg>
        <pc:picChg chg="add mod">
          <ac:chgData name="Corey Buzzell" userId="6007a2dc-1580-43d1-bddd-cd0ec8a50ae7" providerId="ADAL" clId="{C9BD5117-51FD-41DE-A885-C5CC3EC9CF12}" dt="2019-11-01T21:41:17.366" v="4838" actId="962"/>
          <ac:picMkLst>
            <pc:docMk/>
            <pc:sldMk cId="2883012184" sldId="4273"/>
            <ac:picMk id="5" creationId="{D481133F-FF17-4546-AAB9-C6F2CB8362E3}"/>
          </ac:picMkLst>
        </pc:picChg>
        <pc:picChg chg="add del mod">
          <ac:chgData name="Corey Buzzell" userId="6007a2dc-1580-43d1-bddd-cd0ec8a50ae7" providerId="ADAL" clId="{C9BD5117-51FD-41DE-A885-C5CC3EC9CF12}" dt="2019-10-28T19:49:00.873" v="1216" actId="478"/>
          <ac:picMkLst>
            <pc:docMk/>
            <pc:sldMk cId="2883012184" sldId="4273"/>
            <ac:picMk id="7" creationId="{5849CE11-23ED-4C5D-9B40-522CFFC30A12}"/>
          </ac:picMkLst>
        </pc:picChg>
        <pc:picChg chg="add del">
          <ac:chgData name="Corey Buzzell" userId="6007a2dc-1580-43d1-bddd-cd0ec8a50ae7" providerId="ADAL" clId="{C9BD5117-51FD-41DE-A885-C5CC3EC9CF12}" dt="2019-10-28T19:46:33.875" v="1196" actId="478"/>
          <ac:picMkLst>
            <pc:docMk/>
            <pc:sldMk cId="2883012184" sldId="4273"/>
            <ac:picMk id="8" creationId="{AB9D1D0B-C0A0-418E-B090-292F558FA34D}"/>
          </ac:picMkLst>
        </pc:picChg>
        <pc:picChg chg="add del">
          <ac:chgData name="Corey Buzzell" userId="6007a2dc-1580-43d1-bddd-cd0ec8a50ae7" providerId="ADAL" clId="{C9BD5117-51FD-41DE-A885-C5CC3EC9CF12}" dt="2019-10-28T19:48:47.601" v="1211"/>
          <ac:picMkLst>
            <pc:docMk/>
            <pc:sldMk cId="2883012184" sldId="4273"/>
            <ac:picMk id="9" creationId="{9CC7BE8B-D143-4FC8-BC8E-E1B1F63E7337}"/>
          </ac:picMkLst>
        </pc:picChg>
        <pc:picChg chg="add del mod">
          <ac:chgData name="Corey Buzzell" userId="6007a2dc-1580-43d1-bddd-cd0ec8a50ae7" providerId="ADAL" clId="{C9BD5117-51FD-41DE-A885-C5CC3EC9CF12}" dt="2019-10-28T19:50:33.974" v="1220" actId="478"/>
          <ac:picMkLst>
            <pc:docMk/>
            <pc:sldMk cId="2883012184" sldId="4273"/>
            <ac:picMk id="10" creationId="{A016C4AB-83F1-4F34-BF48-677B92E8FD04}"/>
          </ac:picMkLst>
        </pc:picChg>
        <pc:picChg chg="add del mod">
          <ac:chgData name="Corey Buzzell" userId="6007a2dc-1580-43d1-bddd-cd0ec8a50ae7" providerId="ADAL" clId="{C9BD5117-51FD-41DE-A885-C5CC3EC9CF12}" dt="2019-10-28T19:50:41.737" v="1228"/>
          <ac:picMkLst>
            <pc:docMk/>
            <pc:sldMk cId="2883012184" sldId="4273"/>
            <ac:picMk id="11" creationId="{682E874D-6503-4084-8E32-8A742C811F9D}"/>
          </ac:picMkLst>
        </pc:picChg>
        <pc:picChg chg="add mod">
          <ac:chgData name="Corey Buzzell" userId="6007a2dc-1580-43d1-bddd-cd0ec8a50ae7" providerId="ADAL" clId="{C9BD5117-51FD-41DE-A885-C5CC3EC9CF12}" dt="2019-11-01T21:40:58.107" v="4710" actId="962"/>
          <ac:picMkLst>
            <pc:docMk/>
            <pc:sldMk cId="2883012184" sldId="4273"/>
            <ac:picMk id="13" creationId="{A20ED8AD-E615-4BC4-9833-639346027FE0}"/>
          </ac:picMkLst>
        </pc:picChg>
        <pc:picChg chg="add del mod">
          <ac:chgData name="Corey Buzzell" userId="6007a2dc-1580-43d1-bddd-cd0ec8a50ae7" providerId="ADAL" clId="{C9BD5117-51FD-41DE-A885-C5CC3EC9CF12}" dt="2019-10-28T19:58:20.572" v="1317" actId="478"/>
          <ac:picMkLst>
            <pc:docMk/>
            <pc:sldMk cId="2883012184" sldId="4273"/>
            <ac:picMk id="21" creationId="{2C115F6B-4385-4578-8047-9D0C1E590837}"/>
          </ac:picMkLst>
        </pc:picChg>
        <pc:picChg chg="add mod">
          <ac:chgData name="Corey Buzzell" userId="6007a2dc-1580-43d1-bddd-cd0ec8a50ae7" providerId="ADAL" clId="{C9BD5117-51FD-41DE-A885-C5CC3EC9CF12}" dt="2019-11-01T21:41:53.536" v="5110" actId="962"/>
          <ac:picMkLst>
            <pc:docMk/>
            <pc:sldMk cId="2883012184" sldId="4273"/>
            <ac:picMk id="22" creationId="{FE516776-543D-43A6-99BC-495DCFB2D773}"/>
          </ac:picMkLst>
        </pc:picChg>
        <pc:cxnChg chg="add del mod">
          <ac:chgData name="Corey Buzzell" userId="6007a2dc-1580-43d1-bddd-cd0ec8a50ae7" providerId="ADAL" clId="{C9BD5117-51FD-41DE-A885-C5CC3EC9CF12}" dt="2019-10-28T19:51:51.822" v="1233" actId="11529"/>
          <ac:cxnSpMkLst>
            <pc:docMk/>
            <pc:sldMk cId="2883012184" sldId="4273"/>
            <ac:cxnSpMk id="14" creationId="{2E0FB7E2-D0F1-4AEB-83B4-803EBBDDDFEB}"/>
          </ac:cxnSpMkLst>
        </pc:cxnChg>
        <pc:cxnChg chg="add mod">
          <ac:chgData name="Corey Buzzell" userId="6007a2dc-1580-43d1-bddd-cd0ec8a50ae7" providerId="ADAL" clId="{C9BD5117-51FD-41DE-A885-C5CC3EC9CF12}" dt="2019-10-28T19:59:26.163" v="1395" actId="1037"/>
          <ac:cxnSpMkLst>
            <pc:docMk/>
            <pc:sldMk cId="2883012184" sldId="4273"/>
            <ac:cxnSpMk id="16" creationId="{F587AF90-8253-4714-83EF-730F4F9C6B87}"/>
          </ac:cxnSpMkLst>
        </pc:cxnChg>
        <pc:cxnChg chg="add mod">
          <ac:chgData name="Corey Buzzell" userId="6007a2dc-1580-43d1-bddd-cd0ec8a50ae7" providerId="ADAL" clId="{C9BD5117-51FD-41DE-A885-C5CC3EC9CF12}" dt="2019-10-28T19:59:26.163" v="1395" actId="1037"/>
          <ac:cxnSpMkLst>
            <pc:docMk/>
            <pc:sldMk cId="2883012184" sldId="4273"/>
            <ac:cxnSpMk id="19" creationId="{BC083BBB-D154-45D9-A117-AB46FEFAF9ED}"/>
          </ac:cxnSpMkLst>
        </pc:cxnChg>
      </pc:sldChg>
      <pc:sldChg chg="addSp modSp">
        <pc:chgData name="Corey Buzzell" userId="6007a2dc-1580-43d1-bddd-cd0ec8a50ae7" providerId="ADAL" clId="{C9BD5117-51FD-41DE-A885-C5CC3EC9CF12}" dt="2019-11-01T20:05:02.660" v="2453" actId="1440"/>
        <pc:sldMkLst>
          <pc:docMk/>
          <pc:sldMk cId="3400645611" sldId="4274"/>
        </pc:sldMkLst>
        <pc:spChg chg="add mod">
          <ac:chgData name="Corey Buzzell" userId="6007a2dc-1580-43d1-bddd-cd0ec8a50ae7" providerId="ADAL" clId="{C9BD5117-51FD-41DE-A885-C5CC3EC9CF12}" dt="2019-10-28T19:27:15.558" v="1111" actId="1036"/>
          <ac:spMkLst>
            <pc:docMk/>
            <pc:sldMk cId="3400645611" sldId="4274"/>
            <ac:spMk id="2" creationId="{844F79DF-ACF1-457B-928F-E75A8CD06DFB}"/>
          </ac:spMkLst>
        </pc:spChg>
        <pc:spChg chg="mod">
          <ac:chgData name="Corey Buzzell" userId="6007a2dc-1580-43d1-bddd-cd0ec8a50ae7" providerId="ADAL" clId="{C9BD5117-51FD-41DE-A885-C5CC3EC9CF12}" dt="2019-10-28T19:29:31.067" v="1177" actId="20577"/>
          <ac:spMkLst>
            <pc:docMk/>
            <pc:sldMk cId="3400645611" sldId="4274"/>
            <ac:spMk id="6" creationId="{00000000-0000-0000-0000-000000000000}"/>
          </ac:spMkLst>
        </pc:spChg>
        <pc:spChg chg="mod">
          <ac:chgData name="Corey Buzzell" userId="6007a2dc-1580-43d1-bddd-cd0ec8a50ae7" providerId="ADAL" clId="{C9BD5117-51FD-41DE-A885-C5CC3EC9CF12}" dt="2019-10-28T17:23:44.345" v="585" actId="20577"/>
          <ac:spMkLst>
            <pc:docMk/>
            <pc:sldMk cId="3400645611" sldId="4274"/>
            <ac:spMk id="17" creationId="{00000000-0000-0000-0000-000000000000}"/>
          </ac:spMkLst>
        </pc:spChg>
        <pc:picChg chg="add mod">
          <ac:chgData name="Corey Buzzell" userId="6007a2dc-1580-43d1-bddd-cd0ec8a50ae7" providerId="ADAL" clId="{C9BD5117-51FD-41DE-A885-C5CC3EC9CF12}" dt="2019-11-01T20:04:59.590" v="2452" actId="1440"/>
          <ac:picMkLst>
            <pc:docMk/>
            <pc:sldMk cId="3400645611" sldId="4274"/>
            <ac:picMk id="3074" creationId="{32BCE5C4-3EC5-4F7A-B68A-7880795B96BB}"/>
          </ac:picMkLst>
        </pc:picChg>
        <pc:picChg chg="add mod">
          <ac:chgData name="Corey Buzzell" userId="6007a2dc-1580-43d1-bddd-cd0ec8a50ae7" providerId="ADAL" clId="{C9BD5117-51FD-41DE-A885-C5CC3EC9CF12}" dt="2019-11-01T20:05:02.660" v="2453" actId="1440"/>
          <ac:picMkLst>
            <pc:docMk/>
            <pc:sldMk cId="3400645611" sldId="4274"/>
            <ac:picMk id="3076" creationId="{ABC2CEF0-BA75-432D-831F-A6CE09608337}"/>
          </ac:picMkLst>
        </pc:picChg>
      </pc:sldChg>
      <pc:sldChg chg="addSp delSp modSp modNotesTx">
        <pc:chgData name="Corey Buzzell" userId="6007a2dc-1580-43d1-bddd-cd0ec8a50ae7" providerId="ADAL" clId="{C9BD5117-51FD-41DE-A885-C5CC3EC9CF12}" dt="2019-11-01T21:42:11.814" v="5196" actId="962"/>
        <pc:sldMkLst>
          <pc:docMk/>
          <pc:sldMk cId="3527844636" sldId="4275"/>
        </pc:sldMkLst>
        <pc:spChg chg="add mod">
          <ac:chgData name="Corey Buzzell" userId="6007a2dc-1580-43d1-bddd-cd0ec8a50ae7" providerId="ADAL" clId="{C9BD5117-51FD-41DE-A885-C5CC3EC9CF12}" dt="2019-10-28T19:27:25.558" v="1136" actId="1035"/>
          <ac:spMkLst>
            <pc:docMk/>
            <pc:sldMk cId="3527844636" sldId="4275"/>
            <ac:spMk id="2" creationId="{6986BDC2-35E7-400E-A680-A161F9CD8B0E}"/>
          </ac:spMkLst>
        </pc:spChg>
        <pc:spChg chg="add del mod">
          <ac:chgData name="Corey Buzzell" userId="6007a2dc-1580-43d1-bddd-cd0ec8a50ae7" providerId="ADAL" clId="{C9BD5117-51FD-41DE-A885-C5CC3EC9CF12}" dt="2019-11-01T19:48:43.832" v="1775" actId="478"/>
          <ac:spMkLst>
            <pc:docMk/>
            <pc:sldMk cId="3527844636" sldId="4275"/>
            <ac:spMk id="4" creationId="{F4ECD0E8-B5FD-4F5B-88B9-A56C738762C9}"/>
          </ac:spMkLst>
        </pc:spChg>
        <pc:spChg chg="del">
          <ac:chgData name="Corey Buzzell" userId="6007a2dc-1580-43d1-bddd-cd0ec8a50ae7" providerId="ADAL" clId="{C9BD5117-51FD-41DE-A885-C5CC3EC9CF12}" dt="2019-11-01T19:48:39.178" v="1774" actId="478"/>
          <ac:spMkLst>
            <pc:docMk/>
            <pc:sldMk cId="3527844636" sldId="4275"/>
            <ac:spMk id="6" creationId="{00000000-0000-0000-0000-000000000000}"/>
          </ac:spMkLst>
        </pc:spChg>
        <pc:spChg chg="add mod">
          <ac:chgData name="Corey Buzzell" userId="6007a2dc-1580-43d1-bddd-cd0ec8a50ae7" providerId="ADAL" clId="{C9BD5117-51FD-41DE-A885-C5CC3EC9CF12}" dt="2019-11-01T19:58:28.650" v="1965" actId="17032"/>
          <ac:spMkLst>
            <pc:docMk/>
            <pc:sldMk cId="3527844636" sldId="4275"/>
            <ac:spMk id="8" creationId="{3B920341-FE08-43FB-B02E-846C5FFA882F}"/>
          </ac:spMkLst>
        </pc:spChg>
        <pc:spChg chg="add mod">
          <ac:chgData name="Corey Buzzell" userId="6007a2dc-1580-43d1-bddd-cd0ec8a50ae7" providerId="ADAL" clId="{C9BD5117-51FD-41DE-A885-C5CC3EC9CF12}" dt="2019-11-01T20:11:57.205" v="2635" actId="20577"/>
          <ac:spMkLst>
            <pc:docMk/>
            <pc:sldMk cId="3527844636" sldId="4275"/>
            <ac:spMk id="13" creationId="{AA02646E-1FA9-457C-9A90-E4C5DC9CCF5B}"/>
          </ac:spMkLst>
        </pc:spChg>
        <pc:spChg chg="mod">
          <ac:chgData name="Corey Buzzell" userId="6007a2dc-1580-43d1-bddd-cd0ec8a50ae7" providerId="ADAL" clId="{C9BD5117-51FD-41DE-A885-C5CC3EC9CF12}" dt="2019-11-01T20:16:31.006" v="3235" actId="20577"/>
          <ac:spMkLst>
            <pc:docMk/>
            <pc:sldMk cId="3527844636" sldId="4275"/>
            <ac:spMk id="17" creationId="{00000000-0000-0000-0000-000000000000}"/>
          </ac:spMkLst>
        </pc:spChg>
        <pc:picChg chg="add del mod">
          <ac:chgData name="Corey Buzzell" userId="6007a2dc-1580-43d1-bddd-cd0ec8a50ae7" providerId="ADAL" clId="{C9BD5117-51FD-41DE-A885-C5CC3EC9CF12}" dt="2019-11-01T19:50:40.616" v="1778" actId="478"/>
          <ac:picMkLst>
            <pc:docMk/>
            <pc:sldMk cId="3527844636" sldId="4275"/>
            <ac:picMk id="5" creationId="{694A9359-F301-4A8D-AEF5-A305EE5FB9D6}"/>
          </ac:picMkLst>
        </pc:picChg>
        <pc:picChg chg="add mod">
          <ac:chgData name="Corey Buzzell" userId="6007a2dc-1580-43d1-bddd-cd0ec8a50ae7" providerId="ADAL" clId="{C9BD5117-51FD-41DE-A885-C5CC3EC9CF12}" dt="2019-11-01T21:42:11.814" v="5196" actId="962"/>
          <ac:picMkLst>
            <pc:docMk/>
            <pc:sldMk cId="3527844636" sldId="4275"/>
            <ac:picMk id="7" creationId="{F69D0784-9FF8-4140-BAB5-B0E9D655E0B5}"/>
          </ac:picMkLst>
        </pc:picChg>
        <pc:picChg chg="add mod">
          <ac:chgData name="Corey Buzzell" userId="6007a2dc-1580-43d1-bddd-cd0ec8a50ae7" providerId="ADAL" clId="{C9BD5117-51FD-41DE-A885-C5CC3EC9CF12}" dt="2019-11-01T20:05:45.174" v="2460" actId="1440"/>
          <ac:picMkLst>
            <pc:docMk/>
            <pc:sldMk cId="3527844636" sldId="4275"/>
            <ac:picMk id="1026" creationId="{B6CD378E-8D78-4E7D-98CE-9405AF3FEAB2}"/>
          </ac:picMkLst>
        </pc:picChg>
        <pc:picChg chg="add mod">
          <ac:chgData name="Corey Buzzell" userId="6007a2dc-1580-43d1-bddd-cd0ec8a50ae7" providerId="ADAL" clId="{C9BD5117-51FD-41DE-A885-C5CC3EC9CF12}" dt="2019-11-01T20:05:49.495" v="2462" actId="1440"/>
          <ac:picMkLst>
            <pc:docMk/>
            <pc:sldMk cId="3527844636" sldId="4275"/>
            <ac:picMk id="1028" creationId="{3395C04F-BBD9-4520-B0B8-673BBD0031CB}"/>
          </ac:picMkLst>
        </pc:picChg>
        <pc:picChg chg="add mod">
          <ac:chgData name="Corey Buzzell" userId="6007a2dc-1580-43d1-bddd-cd0ec8a50ae7" providerId="ADAL" clId="{C9BD5117-51FD-41DE-A885-C5CC3EC9CF12}" dt="2019-11-01T20:05:46.929" v="2461" actId="1440"/>
          <ac:picMkLst>
            <pc:docMk/>
            <pc:sldMk cId="3527844636" sldId="4275"/>
            <ac:picMk id="1030" creationId="{72B28B57-2A04-4208-AB6D-B07884126068}"/>
          </ac:picMkLst>
        </pc:picChg>
        <pc:picChg chg="add del mod">
          <ac:chgData name="Corey Buzzell" userId="6007a2dc-1580-43d1-bddd-cd0ec8a50ae7" providerId="ADAL" clId="{C9BD5117-51FD-41DE-A885-C5CC3EC9CF12}" dt="2019-11-01T19:58:21.081" v="1964" actId="478"/>
          <ac:picMkLst>
            <pc:docMk/>
            <pc:sldMk cId="3527844636" sldId="4275"/>
            <ac:picMk id="1032" creationId="{58040094-4746-4435-B48A-D7D386B9E46B}"/>
          </ac:picMkLst>
        </pc:picChg>
      </pc:sldChg>
      <pc:sldChg chg="addSp delSp modSp addCm delCm modNotesTx">
        <pc:chgData name="Corey Buzzell" userId="6007a2dc-1580-43d1-bddd-cd0ec8a50ae7" providerId="ADAL" clId="{C9BD5117-51FD-41DE-A885-C5CC3EC9CF12}" dt="2019-11-01T21:44:25.059" v="6012" actId="962"/>
        <pc:sldMkLst>
          <pc:docMk/>
          <pc:sldMk cId="2128335469" sldId="4276"/>
        </pc:sldMkLst>
        <pc:spChg chg="add del mod">
          <ac:chgData name="Corey Buzzell" userId="6007a2dc-1580-43d1-bddd-cd0ec8a50ae7" providerId="ADAL" clId="{C9BD5117-51FD-41DE-A885-C5CC3EC9CF12}" dt="2019-11-01T20:01:05.608" v="2423" actId="478"/>
          <ac:spMkLst>
            <pc:docMk/>
            <pc:sldMk cId="2128335469" sldId="4276"/>
            <ac:spMk id="3" creationId="{2B038257-DF2D-4686-9B6E-B3FDB061A39C}"/>
          </ac:spMkLst>
        </pc:spChg>
        <pc:spChg chg="del mod">
          <ac:chgData name="Corey Buzzell" userId="6007a2dc-1580-43d1-bddd-cd0ec8a50ae7" providerId="ADAL" clId="{C9BD5117-51FD-41DE-A885-C5CC3EC9CF12}" dt="2019-11-01T20:01:02.702" v="2422" actId="478"/>
          <ac:spMkLst>
            <pc:docMk/>
            <pc:sldMk cId="2128335469" sldId="4276"/>
            <ac:spMk id="6" creationId="{00000000-0000-0000-0000-000000000000}"/>
          </ac:spMkLst>
        </pc:spChg>
        <pc:spChg chg="add del mod">
          <ac:chgData name="Corey Buzzell" userId="6007a2dc-1580-43d1-bddd-cd0ec8a50ae7" providerId="ADAL" clId="{C9BD5117-51FD-41DE-A885-C5CC3EC9CF12}" dt="2019-11-01T20:07:09.387" v="2469" actId="478"/>
          <ac:spMkLst>
            <pc:docMk/>
            <pc:sldMk cId="2128335469" sldId="4276"/>
            <ac:spMk id="11" creationId="{5D859D72-729F-45CC-B772-DC113712BF3C}"/>
          </ac:spMkLst>
        </pc:spChg>
        <pc:spChg chg="add del mod">
          <ac:chgData name="Corey Buzzell" userId="6007a2dc-1580-43d1-bddd-cd0ec8a50ae7" providerId="ADAL" clId="{C9BD5117-51FD-41DE-A885-C5CC3EC9CF12}" dt="2019-11-01T20:30:32.457" v="3883" actId="478"/>
          <ac:spMkLst>
            <pc:docMk/>
            <pc:sldMk cId="2128335469" sldId="4276"/>
            <ac:spMk id="12" creationId="{7AB6D94D-7715-4994-8A2D-F59639E0AA85}"/>
          </ac:spMkLst>
        </pc:spChg>
        <pc:spChg chg="add mod">
          <ac:chgData name="Corey Buzzell" userId="6007a2dc-1580-43d1-bddd-cd0ec8a50ae7" providerId="ADAL" clId="{C9BD5117-51FD-41DE-A885-C5CC3EC9CF12}" dt="2019-11-01T20:08:41.505" v="2500" actId="1076"/>
          <ac:spMkLst>
            <pc:docMk/>
            <pc:sldMk cId="2128335469" sldId="4276"/>
            <ac:spMk id="13" creationId="{672A3308-EB9D-46B3-8A52-A28D1DD6274F}"/>
          </ac:spMkLst>
        </pc:spChg>
        <pc:spChg chg="add mod">
          <ac:chgData name="Corey Buzzell" userId="6007a2dc-1580-43d1-bddd-cd0ec8a50ae7" providerId="ADAL" clId="{C9BD5117-51FD-41DE-A885-C5CC3EC9CF12}" dt="2019-11-01T20:31:09.834" v="3894" actId="1076"/>
          <ac:spMkLst>
            <pc:docMk/>
            <pc:sldMk cId="2128335469" sldId="4276"/>
            <ac:spMk id="15" creationId="{46538910-4D65-43B8-A75B-EDEE5AAE025B}"/>
          </ac:spMkLst>
        </pc:spChg>
        <pc:spChg chg="mod">
          <ac:chgData name="Corey Buzzell" userId="6007a2dc-1580-43d1-bddd-cd0ec8a50ae7" providerId="ADAL" clId="{C9BD5117-51FD-41DE-A885-C5CC3EC9CF12}" dt="2019-11-01T20:16:40.476" v="3239" actId="20577"/>
          <ac:spMkLst>
            <pc:docMk/>
            <pc:sldMk cId="2128335469" sldId="4276"/>
            <ac:spMk id="17" creationId="{00000000-0000-0000-0000-000000000000}"/>
          </ac:spMkLst>
        </pc:spChg>
        <pc:spChg chg="add mod">
          <ac:chgData name="Corey Buzzell" userId="6007a2dc-1580-43d1-bddd-cd0ec8a50ae7" providerId="ADAL" clId="{C9BD5117-51FD-41DE-A885-C5CC3EC9CF12}" dt="2019-11-01T20:30:54.882" v="3891" actId="1076"/>
          <ac:spMkLst>
            <pc:docMk/>
            <pc:sldMk cId="2128335469" sldId="4276"/>
            <ac:spMk id="18" creationId="{CBE353C4-1420-4E12-9E7A-662120B4CDFA}"/>
          </ac:spMkLst>
        </pc:spChg>
        <pc:spChg chg="add mod">
          <ac:chgData name="Corey Buzzell" userId="6007a2dc-1580-43d1-bddd-cd0ec8a50ae7" providerId="ADAL" clId="{C9BD5117-51FD-41DE-A885-C5CC3EC9CF12}" dt="2019-11-01T20:30:38.646" v="3885" actId="1076"/>
          <ac:spMkLst>
            <pc:docMk/>
            <pc:sldMk cId="2128335469" sldId="4276"/>
            <ac:spMk id="20" creationId="{ACB81474-6115-4057-AB59-2E9B91A21A5A}"/>
          </ac:spMkLst>
        </pc:spChg>
        <pc:spChg chg="add mod">
          <ac:chgData name="Corey Buzzell" userId="6007a2dc-1580-43d1-bddd-cd0ec8a50ae7" providerId="ADAL" clId="{C9BD5117-51FD-41DE-A885-C5CC3EC9CF12}" dt="2019-11-01T21:00:47.364" v="4087" actId="1076"/>
          <ac:spMkLst>
            <pc:docMk/>
            <pc:sldMk cId="2128335469" sldId="4276"/>
            <ac:spMk id="21" creationId="{B4FF5875-845B-49F9-A802-DE605F3EE873}"/>
          </ac:spMkLst>
        </pc:spChg>
        <pc:spChg chg="add mod">
          <ac:chgData name="Corey Buzzell" userId="6007a2dc-1580-43d1-bddd-cd0ec8a50ae7" providerId="ADAL" clId="{C9BD5117-51FD-41DE-A885-C5CC3EC9CF12}" dt="2019-11-01T20:30:48.359" v="3889" actId="14100"/>
          <ac:spMkLst>
            <pc:docMk/>
            <pc:sldMk cId="2128335469" sldId="4276"/>
            <ac:spMk id="22" creationId="{9C84A140-3767-499C-BF2A-6F2180BF0275}"/>
          </ac:spMkLst>
        </pc:spChg>
        <pc:spChg chg="add mod">
          <ac:chgData name="Corey Buzzell" userId="6007a2dc-1580-43d1-bddd-cd0ec8a50ae7" providerId="ADAL" clId="{C9BD5117-51FD-41DE-A885-C5CC3EC9CF12}" dt="2019-11-01T20:31:26.861" v="3916" actId="20577"/>
          <ac:spMkLst>
            <pc:docMk/>
            <pc:sldMk cId="2128335469" sldId="4276"/>
            <ac:spMk id="23" creationId="{B63EC2F7-46D1-4572-A153-9E322C6A4D9C}"/>
          </ac:spMkLst>
        </pc:spChg>
        <pc:spChg chg="add mod">
          <ac:chgData name="Corey Buzzell" userId="6007a2dc-1580-43d1-bddd-cd0ec8a50ae7" providerId="ADAL" clId="{C9BD5117-51FD-41DE-A885-C5CC3EC9CF12}" dt="2019-11-01T21:19:02.068" v="4124" actId="20577"/>
          <ac:spMkLst>
            <pc:docMk/>
            <pc:sldMk cId="2128335469" sldId="4276"/>
            <ac:spMk id="24" creationId="{4EF3C852-46AD-48EC-9F00-587FF98BE30B}"/>
          </ac:spMkLst>
        </pc:spChg>
        <pc:picChg chg="add mod">
          <ac:chgData name="Corey Buzzell" userId="6007a2dc-1580-43d1-bddd-cd0ec8a50ae7" providerId="ADAL" clId="{C9BD5117-51FD-41DE-A885-C5CC3EC9CF12}" dt="2019-11-01T21:43:36.094" v="5694" actId="962"/>
          <ac:picMkLst>
            <pc:docMk/>
            <pc:sldMk cId="2128335469" sldId="4276"/>
            <ac:picMk id="5" creationId="{7EF1A494-7105-4A48-A030-A7A93B51C192}"/>
          </ac:picMkLst>
        </pc:picChg>
        <pc:picChg chg="add del mod">
          <ac:chgData name="Corey Buzzell" userId="6007a2dc-1580-43d1-bddd-cd0ec8a50ae7" providerId="ADAL" clId="{C9BD5117-51FD-41DE-A885-C5CC3EC9CF12}" dt="2019-11-01T20:03:53.851" v="2438" actId="478"/>
          <ac:picMkLst>
            <pc:docMk/>
            <pc:sldMk cId="2128335469" sldId="4276"/>
            <ac:picMk id="8" creationId="{4C4837B4-8D79-4AF2-A702-8AFEC48C46F7}"/>
          </ac:picMkLst>
        </pc:picChg>
        <pc:picChg chg="add mod">
          <ac:chgData name="Corey Buzzell" userId="6007a2dc-1580-43d1-bddd-cd0ec8a50ae7" providerId="ADAL" clId="{C9BD5117-51FD-41DE-A885-C5CC3EC9CF12}" dt="2019-11-01T21:44:25.059" v="6012" actId="962"/>
          <ac:picMkLst>
            <pc:docMk/>
            <pc:sldMk cId="2128335469" sldId="4276"/>
            <ac:picMk id="10" creationId="{4EF71477-81F6-4615-93C1-2E7833D46AE3}"/>
          </ac:picMkLst>
        </pc:picChg>
        <pc:picChg chg="add mod">
          <ac:chgData name="Corey Buzzell" userId="6007a2dc-1580-43d1-bddd-cd0ec8a50ae7" providerId="ADAL" clId="{C9BD5117-51FD-41DE-A885-C5CC3EC9CF12}" dt="2019-11-01T21:43:47.266" v="5696" actId="962"/>
          <ac:picMkLst>
            <pc:docMk/>
            <pc:sldMk cId="2128335469" sldId="4276"/>
            <ac:picMk id="16" creationId="{774A45B2-6DEE-4365-A8D5-3511AA7A7585}"/>
          </ac:picMkLst>
        </pc:picChg>
        <pc:picChg chg="add del mod">
          <ac:chgData name="Corey Buzzell" userId="6007a2dc-1580-43d1-bddd-cd0ec8a50ae7" providerId="ADAL" clId="{C9BD5117-51FD-41DE-A885-C5CC3EC9CF12}" dt="2019-11-01T20:29:15.533" v="3877" actId="478"/>
          <ac:picMkLst>
            <pc:docMk/>
            <pc:sldMk cId="2128335469" sldId="4276"/>
            <ac:picMk id="19" creationId="{9A48E333-47E1-40E5-93DD-F7A89760FCB0}"/>
          </ac:picMkLst>
        </pc:picChg>
        <pc:picChg chg="add mod">
          <ac:chgData name="Corey Buzzell" userId="6007a2dc-1580-43d1-bddd-cd0ec8a50ae7" providerId="ADAL" clId="{C9BD5117-51FD-41DE-A885-C5CC3EC9CF12}" dt="2019-11-01T20:30:35.036" v="3884" actId="1076"/>
          <ac:picMkLst>
            <pc:docMk/>
            <pc:sldMk cId="2128335469" sldId="4276"/>
            <ac:picMk id="2050" creationId="{17FD2F7D-8EE8-43F3-99FF-25238653B70E}"/>
          </ac:picMkLst>
        </pc:picChg>
      </pc:sldChg>
      <pc:sldChg chg="addSp delSp modSp">
        <pc:chgData name="Corey Buzzell" userId="6007a2dc-1580-43d1-bddd-cd0ec8a50ae7" providerId="ADAL" clId="{C9BD5117-51FD-41DE-A885-C5CC3EC9CF12}" dt="2019-11-01T20:05:18.580" v="2457" actId="1440"/>
        <pc:sldMkLst>
          <pc:docMk/>
          <pc:sldMk cId="1734081718" sldId="4277"/>
        </pc:sldMkLst>
        <pc:spChg chg="mod">
          <ac:chgData name="Corey Buzzell" userId="6007a2dc-1580-43d1-bddd-cd0ec8a50ae7" providerId="ADAL" clId="{C9BD5117-51FD-41DE-A885-C5CC3EC9CF12}" dt="2019-10-28T19:27:00.177" v="1081" actId="1036"/>
          <ac:spMkLst>
            <pc:docMk/>
            <pc:sldMk cId="1734081718" sldId="4277"/>
            <ac:spMk id="2" creationId="{E0EAFD46-4AD9-4913-A7BF-8CAE9DE8A5AC}"/>
          </ac:spMkLst>
        </pc:spChg>
        <pc:spChg chg="mod">
          <ac:chgData name="Corey Buzzell" userId="6007a2dc-1580-43d1-bddd-cd0ec8a50ae7" providerId="ADAL" clId="{C9BD5117-51FD-41DE-A885-C5CC3EC9CF12}" dt="2019-10-28T19:23:12.926" v="926" actId="1076"/>
          <ac:spMkLst>
            <pc:docMk/>
            <pc:sldMk cId="1734081718" sldId="4277"/>
            <ac:spMk id="6" creationId="{00000000-0000-0000-0000-000000000000}"/>
          </ac:spMkLst>
        </pc:spChg>
        <pc:spChg chg="add mod">
          <ac:chgData name="Corey Buzzell" userId="6007a2dc-1580-43d1-bddd-cd0ec8a50ae7" providerId="ADAL" clId="{C9BD5117-51FD-41DE-A885-C5CC3EC9CF12}" dt="2019-10-28T19:23:19.441" v="928" actId="1076"/>
          <ac:spMkLst>
            <pc:docMk/>
            <pc:sldMk cId="1734081718" sldId="4277"/>
            <ac:spMk id="7" creationId="{9E562259-FE37-436C-BE4D-225CFA77D476}"/>
          </ac:spMkLst>
        </pc:spChg>
        <pc:spChg chg="add mod">
          <ac:chgData name="Corey Buzzell" userId="6007a2dc-1580-43d1-bddd-cd0ec8a50ae7" providerId="ADAL" clId="{C9BD5117-51FD-41DE-A885-C5CC3EC9CF12}" dt="2019-10-28T19:25:40.090" v="1060" actId="20577"/>
          <ac:spMkLst>
            <pc:docMk/>
            <pc:sldMk cId="1734081718" sldId="4277"/>
            <ac:spMk id="8" creationId="{FB400115-D364-4186-9135-AB28A14DA85A}"/>
          </ac:spMkLst>
        </pc:spChg>
        <pc:spChg chg="mod">
          <ac:chgData name="Corey Buzzell" userId="6007a2dc-1580-43d1-bddd-cd0ec8a50ae7" providerId="ADAL" clId="{C9BD5117-51FD-41DE-A885-C5CC3EC9CF12}" dt="2019-10-28T19:16:22.113" v="760" actId="20577"/>
          <ac:spMkLst>
            <pc:docMk/>
            <pc:sldMk cId="1734081718" sldId="4277"/>
            <ac:spMk id="17" creationId="{00000000-0000-0000-0000-000000000000}"/>
          </ac:spMkLst>
        </pc:spChg>
        <pc:picChg chg="del">
          <ac:chgData name="Corey Buzzell" userId="6007a2dc-1580-43d1-bddd-cd0ec8a50ae7" providerId="ADAL" clId="{C9BD5117-51FD-41DE-A885-C5CC3EC9CF12}" dt="2019-10-28T19:16:24.565" v="761" actId="478"/>
          <ac:picMkLst>
            <pc:docMk/>
            <pc:sldMk cId="1734081718" sldId="4277"/>
            <ac:picMk id="1026" creationId="{CB4B2264-A35A-4605-B282-69E175874429}"/>
          </ac:picMkLst>
        </pc:picChg>
        <pc:picChg chg="add mod">
          <ac:chgData name="Corey Buzzell" userId="6007a2dc-1580-43d1-bddd-cd0ec8a50ae7" providerId="ADAL" clId="{C9BD5117-51FD-41DE-A885-C5CC3EC9CF12}" dt="2019-11-01T20:05:14.985" v="2455" actId="1440"/>
          <ac:picMkLst>
            <pc:docMk/>
            <pc:sldMk cId="1734081718" sldId="4277"/>
            <ac:picMk id="2050" creationId="{ABA15367-5795-4926-85ED-BE106DCB683F}"/>
          </ac:picMkLst>
        </pc:picChg>
        <pc:picChg chg="add mod">
          <ac:chgData name="Corey Buzzell" userId="6007a2dc-1580-43d1-bddd-cd0ec8a50ae7" providerId="ADAL" clId="{C9BD5117-51FD-41DE-A885-C5CC3EC9CF12}" dt="2019-11-01T20:05:16.926" v="2456" actId="1440"/>
          <ac:picMkLst>
            <pc:docMk/>
            <pc:sldMk cId="1734081718" sldId="4277"/>
            <ac:picMk id="2052" creationId="{9C3CF136-C0D8-4231-93FB-04246297EA17}"/>
          </ac:picMkLst>
        </pc:picChg>
        <pc:picChg chg="add mod">
          <ac:chgData name="Corey Buzzell" userId="6007a2dc-1580-43d1-bddd-cd0ec8a50ae7" providerId="ADAL" clId="{C9BD5117-51FD-41DE-A885-C5CC3EC9CF12}" dt="2019-11-01T20:05:18.580" v="2457" actId="1440"/>
          <ac:picMkLst>
            <pc:docMk/>
            <pc:sldMk cId="1734081718" sldId="4277"/>
            <ac:picMk id="2054" creationId="{4C6832F6-2EF3-4BB1-86B1-408B6195D73A}"/>
          </ac:picMkLst>
        </pc:picChg>
      </pc:sldChg>
      <pc:sldChg chg="add del">
        <pc:chgData name="Corey Buzzell" userId="6007a2dc-1580-43d1-bddd-cd0ec8a50ae7" providerId="ADAL" clId="{C9BD5117-51FD-41DE-A885-C5CC3EC9CF12}" dt="2019-11-01T21:44:43.800" v="6013" actId="2696"/>
        <pc:sldMkLst>
          <pc:docMk/>
          <pc:sldMk cId="1616264044" sldId="4278"/>
        </pc:sldMkLst>
      </pc:sldChg>
      <pc:sldChg chg="addSp delSp modSp add ord modNotesTx">
        <pc:chgData name="Corey Buzzell" userId="6007a2dc-1580-43d1-bddd-cd0ec8a50ae7" providerId="ADAL" clId="{C9BD5117-51FD-41DE-A885-C5CC3EC9CF12}" dt="2019-11-01T21:42:45.266" v="5364" actId="962"/>
        <pc:sldMkLst>
          <pc:docMk/>
          <pc:sldMk cId="3745274962" sldId="4279"/>
        </pc:sldMkLst>
        <pc:spChg chg="add mod">
          <ac:chgData name="Corey Buzzell" userId="6007a2dc-1580-43d1-bddd-cd0ec8a50ae7" providerId="ADAL" clId="{C9BD5117-51FD-41DE-A885-C5CC3EC9CF12}" dt="2019-11-01T20:10:49.124" v="2575" actId="1076"/>
          <ac:spMkLst>
            <pc:docMk/>
            <pc:sldMk cId="3745274962" sldId="4279"/>
            <ac:spMk id="2" creationId="{FA848455-1EE3-4719-9DA1-16BAE859C63F}"/>
          </ac:spMkLst>
        </pc:spChg>
        <pc:spChg chg="add del mod">
          <ac:chgData name="Corey Buzzell" userId="6007a2dc-1580-43d1-bddd-cd0ec8a50ae7" providerId="ADAL" clId="{C9BD5117-51FD-41DE-A885-C5CC3EC9CF12}" dt="2019-11-01T20:11:01.014" v="2577" actId="478"/>
          <ac:spMkLst>
            <pc:docMk/>
            <pc:sldMk cId="3745274962" sldId="4279"/>
            <ac:spMk id="4" creationId="{025203BE-1215-4139-B8F7-C020FD471531}"/>
          </ac:spMkLst>
        </pc:spChg>
        <pc:spChg chg="del">
          <ac:chgData name="Corey Buzzell" userId="6007a2dc-1580-43d1-bddd-cd0ec8a50ae7" providerId="ADAL" clId="{C9BD5117-51FD-41DE-A885-C5CC3EC9CF12}" dt="2019-11-01T20:10:59.261" v="2576" actId="478"/>
          <ac:spMkLst>
            <pc:docMk/>
            <pc:sldMk cId="3745274962" sldId="4279"/>
            <ac:spMk id="6" creationId="{00000000-0000-0000-0000-000000000000}"/>
          </ac:spMkLst>
        </pc:spChg>
        <pc:spChg chg="add mod">
          <ac:chgData name="Corey Buzzell" userId="6007a2dc-1580-43d1-bddd-cd0ec8a50ae7" providerId="ADAL" clId="{C9BD5117-51FD-41DE-A885-C5CC3EC9CF12}" dt="2019-11-01T20:20:47.282" v="3401" actId="20577"/>
          <ac:spMkLst>
            <pc:docMk/>
            <pc:sldMk cId="3745274962" sldId="4279"/>
            <ac:spMk id="9" creationId="{905AC5C4-B1D6-43C7-9111-1B98C4B0DABD}"/>
          </ac:spMkLst>
        </pc:spChg>
        <pc:spChg chg="mod">
          <ac:chgData name="Corey Buzzell" userId="6007a2dc-1580-43d1-bddd-cd0ec8a50ae7" providerId="ADAL" clId="{C9BD5117-51FD-41DE-A885-C5CC3EC9CF12}" dt="2019-11-01T20:13:44.845" v="2980" actId="20577"/>
          <ac:spMkLst>
            <pc:docMk/>
            <pc:sldMk cId="3745274962" sldId="4279"/>
            <ac:spMk id="17" creationId="{00000000-0000-0000-0000-000000000000}"/>
          </ac:spMkLst>
        </pc:spChg>
        <pc:picChg chg="add mod">
          <ac:chgData name="Corey Buzzell" userId="6007a2dc-1580-43d1-bddd-cd0ec8a50ae7" providerId="ADAL" clId="{C9BD5117-51FD-41DE-A885-C5CC3EC9CF12}" dt="2019-11-01T21:42:45.266" v="5364" actId="962"/>
          <ac:picMkLst>
            <pc:docMk/>
            <pc:sldMk cId="3745274962" sldId="4279"/>
            <ac:picMk id="7" creationId="{65AE0030-A5DB-4A75-8867-4F0DC6CCA6C7}"/>
          </ac:picMkLst>
        </pc:picChg>
      </pc:sldChg>
      <pc:sldChg chg="addSp delSp modSp add modNotesTx">
        <pc:chgData name="Corey Buzzell" userId="6007a2dc-1580-43d1-bddd-cd0ec8a50ae7" providerId="ADAL" clId="{C9BD5117-51FD-41DE-A885-C5CC3EC9CF12}" dt="2019-11-01T21:42:32.496" v="5286" actId="962"/>
        <pc:sldMkLst>
          <pc:docMk/>
          <pc:sldMk cId="3958121504" sldId="4280"/>
        </pc:sldMkLst>
        <pc:spChg chg="mod">
          <ac:chgData name="Corey Buzzell" userId="6007a2dc-1580-43d1-bddd-cd0ec8a50ae7" providerId="ADAL" clId="{C9BD5117-51FD-41DE-A885-C5CC3EC9CF12}" dt="2019-11-01T20:21:20.988" v="3403" actId="20577"/>
          <ac:spMkLst>
            <pc:docMk/>
            <pc:sldMk cId="3958121504" sldId="4280"/>
            <ac:spMk id="2" creationId="{6986BDC2-35E7-400E-A680-A161F9CD8B0E}"/>
          </ac:spMkLst>
        </pc:spChg>
        <pc:spChg chg="del">
          <ac:chgData name="Corey Buzzell" userId="6007a2dc-1580-43d1-bddd-cd0ec8a50ae7" providerId="ADAL" clId="{C9BD5117-51FD-41DE-A885-C5CC3EC9CF12}" dt="2019-11-01T20:22:43.152" v="3450" actId="478"/>
          <ac:spMkLst>
            <pc:docMk/>
            <pc:sldMk cId="3958121504" sldId="4280"/>
            <ac:spMk id="8" creationId="{3B920341-FE08-43FB-B02E-846C5FFA882F}"/>
          </ac:spMkLst>
        </pc:spChg>
        <pc:spChg chg="mod">
          <ac:chgData name="Corey Buzzell" userId="6007a2dc-1580-43d1-bddd-cd0ec8a50ae7" providerId="ADAL" clId="{C9BD5117-51FD-41DE-A885-C5CC3EC9CF12}" dt="2019-11-01T20:26:12.474" v="3753" actId="14100"/>
          <ac:spMkLst>
            <pc:docMk/>
            <pc:sldMk cId="3958121504" sldId="4280"/>
            <ac:spMk id="13" creationId="{AA02646E-1FA9-457C-9A90-E4C5DC9CCF5B}"/>
          </ac:spMkLst>
        </pc:spChg>
        <pc:spChg chg="mod">
          <ac:chgData name="Corey Buzzell" userId="6007a2dc-1580-43d1-bddd-cd0ec8a50ae7" providerId="ADAL" clId="{C9BD5117-51FD-41DE-A885-C5CC3EC9CF12}" dt="2019-11-01T20:26:42.760" v="3770" actId="20577"/>
          <ac:spMkLst>
            <pc:docMk/>
            <pc:sldMk cId="3958121504" sldId="4280"/>
            <ac:spMk id="17" creationId="{00000000-0000-0000-0000-000000000000}"/>
          </ac:spMkLst>
        </pc:spChg>
        <pc:picChg chg="add del mod">
          <ac:chgData name="Corey Buzzell" userId="6007a2dc-1580-43d1-bddd-cd0ec8a50ae7" providerId="ADAL" clId="{C9BD5117-51FD-41DE-A885-C5CC3EC9CF12}" dt="2019-11-01T20:25:54.256" v="3747" actId="478"/>
          <ac:picMkLst>
            <pc:docMk/>
            <pc:sldMk cId="3958121504" sldId="4280"/>
            <ac:picMk id="4" creationId="{247EC411-6DFB-4886-AC38-87E4469B8460}"/>
          </ac:picMkLst>
        </pc:picChg>
        <pc:picChg chg="add mod">
          <ac:chgData name="Corey Buzzell" userId="6007a2dc-1580-43d1-bddd-cd0ec8a50ae7" providerId="ADAL" clId="{C9BD5117-51FD-41DE-A885-C5CC3EC9CF12}" dt="2019-11-01T21:42:32.496" v="5286" actId="962"/>
          <ac:picMkLst>
            <pc:docMk/>
            <pc:sldMk cId="3958121504" sldId="4280"/>
            <ac:picMk id="5" creationId="{CE10B5F5-0EF3-4A83-B748-A8C40CA3766C}"/>
          </ac:picMkLst>
        </pc:picChg>
        <pc:picChg chg="del">
          <ac:chgData name="Corey Buzzell" userId="6007a2dc-1580-43d1-bddd-cd0ec8a50ae7" providerId="ADAL" clId="{C9BD5117-51FD-41DE-A885-C5CC3EC9CF12}" dt="2019-11-01T20:22:42.379" v="3449" actId="478"/>
          <ac:picMkLst>
            <pc:docMk/>
            <pc:sldMk cId="3958121504" sldId="4280"/>
            <ac:picMk id="7" creationId="{F69D0784-9FF8-4140-BAB5-B0E9D655E0B5}"/>
          </ac:picMkLst>
        </pc:picChg>
        <pc:picChg chg="del">
          <ac:chgData name="Corey Buzzell" userId="6007a2dc-1580-43d1-bddd-cd0ec8a50ae7" providerId="ADAL" clId="{C9BD5117-51FD-41DE-A885-C5CC3EC9CF12}" dt="2019-11-01T20:22:43.870" v="3451" actId="478"/>
          <ac:picMkLst>
            <pc:docMk/>
            <pc:sldMk cId="3958121504" sldId="4280"/>
            <ac:picMk id="1026" creationId="{B6CD378E-8D78-4E7D-98CE-9405AF3FEAB2}"/>
          </ac:picMkLst>
        </pc:picChg>
        <pc:picChg chg="del">
          <ac:chgData name="Corey Buzzell" userId="6007a2dc-1580-43d1-bddd-cd0ec8a50ae7" providerId="ADAL" clId="{C9BD5117-51FD-41DE-A885-C5CC3EC9CF12}" dt="2019-11-01T20:22:45.010" v="3453" actId="478"/>
          <ac:picMkLst>
            <pc:docMk/>
            <pc:sldMk cId="3958121504" sldId="4280"/>
            <ac:picMk id="1028" creationId="{3395C04F-BBD9-4520-B0B8-673BBD0031CB}"/>
          </ac:picMkLst>
        </pc:picChg>
        <pc:picChg chg="del">
          <ac:chgData name="Corey Buzzell" userId="6007a2dc-1580-43d1-bddd-cd0ec8a50ae7" providerId="ADAL" clId="{C9BD5117-51FD-41DE-A885-C5CC3EC9CF12}" dt="2019-11-01T20:22:44.389" v="3452" actId="478"/>
          <ac:picMkLst>
            <pc:docMk/>
            <pc:sldMk cId="3958121504" sldId="4280"/>
            <ac:picMk id="1030" creationId="{72B28B57-2A04-4208-AB6D-B07884126068}"/>
          </ac:picMkLst>
        </pc:picChg>
      </pc:sldChg>
      <pc:sldChg chg="add">
        <pc:chgData name="Corey Buzzell" userId="6007a2dc-1580-43d1-bddd-cd0ec8a50ae7" providerId="ADAL" clId="{C9BD5117-51FD-41DE-A885-C5CC3EC9CF12}" dt="2019-11-01T21:11:04.746" v="4089"/>
        <pc:sldMkLst>
          <pc:docMk/>
          <pc:sldMk cId="3811582784" sldId="4281"/>
        </pc:sldMkLst>
      </pc:sldChg>
    </pc:docChg>
  </pc:docChgLst>
  <pc:docChgLst>
    <pc:chgData name="Doug Splinter" userId="6574959a-87fb-4efa-ad77-19970e8c14c5" providerId="ADAL" clId="{9833725D-8615-402D-84D3-C5254D0EEFAA}"/>
    <pc:docChg chg="undo custSel mod addSld delSld modSld modSection">
      <pc:chgData name="Doug Splinter" userId="6574959a-87fb-4efa-ad77-19970e8c14c5" providerId="ADAL" clId="{9833725D-8615-402D-84D3-C5254D0EEFAA}" dt="2019-11-16T02:09:59.910" v="728" actId="20577"/>
      <pc:docMkLst>
        <pc:docMk/>
      </pc:docMkLst>
      <pc:sldChg chg="addSp delSp modSp add modTransition">
        <pc:chgData name="Doug Splinter" userId="6574959a-87fb-4efa-ad77-19970e8c14c5" providerId="ADAL" clId="{9833725D-8615-402D-84D3-C5254D0EEFAA}" dt="2019-11-16T02:09:59.910" v="728" actId="20577"/>
        <pc:sldMkLst>
          <pc:docMk/>
          <pc:sldMk cId="1467199166" sldId="260"/>
        </pc:sldMkLst>
        <pc:spChg chg="mod">
          <ac:chgData name="Doug Splinter" userId="6574959a-87fb-4efa-ad77-19970e8c14c5" providerId="ADAL" clId="{9833725D-8615-402D-84D3-C5254D0EEFAA}" dt="2019-11-15T13:31:39.727" v="432" actId="20577"/>
          <ac:spMkLst>
            <pc:docMk/>
            <pc:sldMk cId="1467199166" sldId="260"/>
            <ac:spMk id="2" creationId="{CA3FCB0C-C767-4A44-A638-8A6AF1F977A9}"/>
          </ac:spMkLst>
        </pc:spChg>
        <pc:spChg chg="add mod">
          <ac:chgData name="Doug Splinter" userId="6574959a-87fb-4efa-ad77-19970e8c14c5" providerId="ADAL" clId="{9833725D-8615-402D-84D3-C5254D0EEFAA}" dt="2019-11-15T14:56:22.906" v="666" actId="20577"/>
          <ac:spMkLst>
            <pc:docMk/>
            <pc:sldMk cId="1467199166" sldId="260"/>
            <ac:spMk id="3" creationId="{320A9C0C-5222-4570-99A1-14338E7644C6}"/>
          </ac:spMkLst>
        </pc:spChg>
        <pc:spChg chg="mod">
          <ac:chgData name="Doug Splinter" userId="6574959a-87fb-4efa-ad77-19970e8c14c5" providerId="ADAL" clId="{9833725D-8615-402D-84D3-C5254D0EEFAA}" dt="2019-11-15T13:32:44.549" v="571" actId="20577"/>
          <ac:spMkLst>
            <pc:docMk/>
            <pc:sldMk cId="1467199166" sldId="260"/>
            <ac:spMk id="6" creationId="{4EE5360E-74E0-44D9-A9AC-87E9EAE7E9AB}"/>
          </ac:spMkLst>
        </pc:spChg>
        <pc:spChg chg="del">
          <ac:chgData name="Doug Splinter" userId="6574959a-87fb-4efa-ad77-19970e8c14c5" providerId="ADAL" clId="{9833725D-8615-402D-84D3-C5254D0EEFAA}" dt="2019-11-15T13:32:17.098" v="461" actId="478"/>
          <ac:spMkLst>
            <pc:docMk/>
            <pc:sldMk cId="1467199166" sldId="260"/>
            <ac:spMk id="7" creationId="{C9BCDADA-3938-4466-8D50-41464410B059}"/>
          </ac:spMkLst>
        </pc:spChg>
        <pc:graphicFrameChg chg="mod">
          <ac:chgData name="Doug Splinter" userId="6574959a-87fb-4efa-ad77-19970e8c14c5" providerId="ADAL" clId="{9833725D-8615-402D-84D3-C5254D0EEFAA}" dt="2019-11-16T02:09:59.910" v="728" actId="20577"/>
          <ac:graphicFrameMkLst>
            <pc:docMk/>
            <pc:sldMk cId="1467199166" sldId="260"/>
            <ac:graphicFrameMk id="4" creationId="{3068D0E7-20D7-4772-915D-BD93543C2B2C}"/>
          </ac:graphicFrameMkLst>
        </pc:graphicFrameChg>
      </pc:sldChg>
      <pc:sldChg chg="addSp modSp">
        <pc:chgData name="Doug Splinter" userId="6574959a-87fb-4efa-ad77-19970e8c14c5" providerId="ADAL" clId="{9833725D-8615-402D-84D3-C5254D0EEFAA}" dt="2019-11-15T13:25:36.993" v="199" actId="14100"/>
        <pc:sldMkLst>
          <pc:docMk/>
          <pc:sldMk cId="3811582784" sldId="4281"/>
        </pc:sldMkLst>
        <pc:spChg chg="add mod">
          <ac:chgData name="Doug Splinter" userId="6574959a-87fb-4efa-ad77-19970e8c14c5" providerId="ADAL" clId="{9833725D-8615-402D-84D3-C5254D0EEFAA}" dt="2019-11-15T13:25:14.040" v="161" actId="1076"/>
          <ac:spMkLst>
            <pc:docMk/>
            <pc:sldMk cId="3811582784" sldId="4281"/>
            <ac:spMk id="2" creationId="{488DEAC6-3164-438C-83FA-7196E6AAE73F}"/>
          </ac:spMkLst>
        </pc:spChg>
        <pc:spChg chg="mod">
          <ac:chgData name="Doug Splinter" userId="6574959a-87fb-4efa-ad77-19970e8c14c5" providerId="ADAL" clId="{9833725D-8615-402D-84D3-C5254D0EEFAA}" dt="2019-11-15T13:25:36.993" v="199" actId="14100"/>
          <ac:spMkLst>
            <pc:docMk/>
            <pc:sldMk cId="3811582784" sldId="4281"/>
            <ac:spMk id="6" creationId="{00000000-0000-0000-0000-000000000000}"/>
          </ac:spMkLst>
        </pc:spChg>
        <pc:spChg chg="mod">
          <ac:chgData name="Doug Splinter" userId="6574959a-87fb-4efa-ad77-19970e8c14c5" providerId="ADAL" clId="{9833725D-8615-402D-84D3-C5254D0EEFAA}" dt="2019-11-15T13:20:09.327" v="51" actId="20577"/>
          <ac:spMkLst>
            <pc:docMk/>
            <pc:sldMk cId="3811582784" sldId="4281"/>
            <ac:spMk id="17" creationId="{00000000-0000-0000-0000-000000000000}"/>
          </ac:spMkLst>
        </pc:spChg>
        <pc:picChg chg="add mod">
          <ac:chgData name="Doug Splinter" userId="6574959a-87fb-4efa-ad77-19970e8c14c5" providerId="ADAL" clId="{9833725D-8615-402D-84D3-C5254D0EEFAA}" dt="2019-11-15T13:24:31.399" v="97" actId="1076"/>
          <ac:picMkLst>
            <pc:docMk/>
            <pc:sldMk cId="3811582784" sldId="4281"/>
            <ac:picMk id="3" creationId="{144A3917-08DA-44B2-955D-929BD1FB5A20}"/>
          </ac:picMkLst>
        </pc:picChg>
      </pc:sldChg>
      <pc:sldChg chg="addSp delSp modSp add mod setBg modClrScheme chgLayout">
        <pc:chgData name="Doug Splinter" userId="6574959a-87fb-4efa-ad77-19970e8c14c5" providerId="ADAL" clId="{9833725D-8615-402D-84D3-C5254D0EEFAA}" dt="2019-11-16T02:08:43.812" v="692" actId="1076"/>
        <pc:sldMkLst>
          <pc:docMk/>
          <pc:sldMk cId="634106638" sldId="4284"/>
        </pc:sldMkLst>
        <pc:spChg chg="mod ord">
          <ac:chgData name="Doug Splinter" userId="6574959a-87fb-4efa-ad77-19970e8c14c5" providerId="ADAL" clId="{9833725D-8615-402D-84D3-C5254D0EEFAA}" dt="2019-11-16T02:08:28.289" v="690" actId="20577"/>
          <ac:spMkLst>
            <pc:docMk/>
            <pc:sldMk cId="634106638" sldId="4284"/>
            <ac:spMk id="2" creationId="{E5576361-5CB7-493D-9F2B-894941F8C850}"/>
          </ac:spMkLst>
        </pc:spChg>
        <pc:spChg chg="del">
          <ac:chgData name="Doug Splinter" userId="6574959a-87fb-4efa-ad77-19970e8c14c5" providerId="ADAL" clId="{9833725D-8615-402D-84D3-C5254D0EEFAA}" dt="2019-11-15T13:29:02.385" v="254"/>
          <ac:spMkLst>
            <pc:docMk/>
            <pc:sldMk cId="634106638" sldId="4284"/>
            <ac:spMk id="3" creationId="{DBAE4BAF-4143-4CD1-82E1-670CCFF860AA}"/>
          </ac:spMkLst>
        </pc:spChg>
        <pc:spChg chg="add del mod">
          <ac:chgData name="Doug Splinter" userId="6574959a-87fb-4efa-ad77-19970e8c14c5" providerId="ADAL" clId="{9833725D-8615-402D-84D3-C5254D0EEFAA}" dt="2019-11-16T02:07:42.261" v="676" actId="478"/>
          <ac:spMkLst>
            <pc:docMk/>
            <pc:sldMk cId="634106638" sldId="4284"/>
            <ac:spMk id="5" creationId="{26184825-10FB-41D4-8374-0FD1FE827110}"/>
          </ac:spMkLst>
        </pc:spChg>
        <pc:spChg chg="add mod ord">
          <ac:chgData name="Doug Splinter" userId="6574959a-87fb-4efa-ad77-19970e8c14c5" providerId="ADAL" clId="{9833725D-8615-402D-84D3-C5254D0EEFAA}" dt="2019-11-16T02:08:23.289" v="689" actId="26606"/>
          <ac:spMkLst>
            <pc:docMk/>
            <pc:sldMk cId="634106638" sldId="4284"/>
            <ac:spMk id="7" creationId="{17D579E2-971E-4DC0-AEDA-A21FD0D90ABD}"/>
          </ac:spMkLst>
        </pc:spChg>
        <pc:spChg chg="add del mod">
          <ac:chgData name="Doug Splinter" userId="6574959a-87fb-4efa-ad77-19970e8c14c5" providerId="ADAL" clId="{9833725D-8615-402D-84D3-C5254D0EEFAA}" dt="2019-11-16T02:08:16.047" v="682" actId="26606"/>
          <ac:spMkLst>
            <pc:docMk/>
            <pc:sldMk cId="634106638" sldId="4284"/>
            <ac:spMk id="13" creationId="{14090BC9-A589-44FE-829A-BF02258813C9}"/>
          </ac:spMkLst>
        </pc:spChg>
        <pc:spChg chg="add del mod">
          <ac:chgData name="Doug Splinter" userId="6574959a-87fb-4efa-ad77-19970e8c14c5" providerId="ADAL" clId="{9833725D-8615-402D-84D3-C5254D0EEFAA}" dt="2019-11-16T02:08:16.047" v="682" actId="26606"/>
          <ac:spMkLst>
            <pc:docMk/>
            <pc:sldMk cId="634106638" sldId="4284"/>
            <ac:spMk id="15" creationId="{A93D533D-81CF-4FBA-A431-49DBE02E3AE6}"/>
          </ac:spMkLst>
        </pc:spChg>
        <pc:picChg chg="add del mod">
          <ac:chgData name="Doug Splinter" userId="6574959a-87fb-4efa-ad77-19970e8c14c5" providerId="ADAL" clId="{9833725D-8615-402D-84D3-C5254D0EEFAA}" dt="2019-11-16T02:07:04.651" v="667" actId="478"/>
          <ac:picMkLst>
            <pc:docMk/>
            <pc:sldMk cId="634106638" sldId="4284"/>
            <ac:picMk id="4" creationId="{F215C401-FD62-48E5-9467-6BE3F7AB4A86}"/>
          </ac:picMkLst>
        </pc:picChg>
        <pc:picChg chg="add mod">
          <ac:chgData name="Doug Splinter" userId="6574959a-87fb-4efa-ad77-19970e8c14c5" providerId="ADAL" clId="{9833725D-8615-402D-84D3-C5254D0EEFAA}" dt="2019-11-16T02:08:43.812" v="692" actId="1076"/>
          <ac:picMkLst>
            <pc:docMk/>
            <pc:sldMk cId="634106638" sldId="4284"/>
            <ac:picMk id="8" creationId="{537A871D-D6D6-440C-91E5-535B4E1E0EC4}"/>
          </ac:picMkLst>
        </pc:picChg>
      </pc:sldChg>
      <pc:sldChg chg="modSp add del">
        <pc:chgData name="Doug Splinter" userId="6574959a-87fb-4efa-ad77-19970e8c14c5" providerId="ADAL" clId="{9833725D-8615-402D-84D3-C5254D0EEFAA}" dt="2019-11-15T13:31:14.014" v="394" actId="2696"/>
        <pc:sldMkLst>
          <pc:docMk/>
          <pc:sldMk cId="3496273617" sldId="4285"/>
        </pc:sldMkLst>
        <pc:spChg chg="mod">
          <ac:chgData name="Doug Splinter" userId="6574959a-87fb-4efa-ad77-19970e8c14c5" providerId="ADAL" clId="{9833725D-8615-402D-84D3-C5254D0EEFAA}" dt="2019-11-15T13:30:55.131" v="393" actId="20577"/>
          <ac:spMkLst>
            <pc:docMk/>
            <pc:sldMk cId="3496273617" sldId="4285"/>
            <ac:spMk id="2" creationId="{F12C3EBD-01CD-489A-ACEF-37E80496795F}"/>
          </ac:spMkLst>
        </pc:spChg>
      </pc:sldChg>
      <pc:sldChg chg="modSp add">
        <pc:chgData name="Doug Splinter" userId="6574959a-87fb-4efa-ad77-19970e8c14c5" providerId="ADAL" clId="{9833725D-8615-402D-84D3-C5254D0EEFAA}" dt="2019-11-15T13:35:24.201" v="585" actId="20577"/>
        <pc:sldMkLst>
          <pc:docMk/>
          <pc:sldMk cId="3617941588" sldId="4285"/>
        </pc:sldMkLst>
        <pc:spChg chg="mod">
          <ac:chgData name="Doug Splinter" userId="6574959a-87fb-4efa-ad77-19970e8c14c5" providerId="ADAL" clId="{9833725D-8615-402D-84D3-C5254D0EEFAA}" dt="2019-11-15T13:35:24.201" v="585" actId="20577"/>
          <ac:spMkLst>
            <pc:docMk/>
            <pc:sldMk cId="3617941588" sldId="4285"/>
            <ac:spMk id="2" creationId="{0401E307-59DE-4619-AF51-05C5F7E894E8}"/>
          </ac:spMkLst>
        </pc:spChg>
      </pc:sldChg>
      <pc:sldChg chg="add del">
        <pc:chgData name="Doug Splinter" userId="6574959a-87fb-4efa-ad77-19970e8c14c5" providerId="ADAL" clId="{9833725D-8615-402D-84D3-C5254D0EEFAA}" dt="2019-11-15T13:35:51.240" v="587" actId="2696"/>
        <pc:sldMkLst>
          <pc:docMk/>
          <pc:sldMk cId="2313392837" sldId="4286"/>
        </pc:sldMkLst>
      </pc:sldChg>
      <pc:sldChg chg="addSp delSp modSp add">
        <pc:chgData name="Doug Splinter" userId="6574959a-87fb-4efa-ad77-19970e8c14c5" providerId="ADAL" clId="{9833725D-8615-402D-84D3-C5254D0EEFAA}" dt="2019-11-15T13:37:21.230" v="635" actId="20577"/>
        <pc:sldMkLst>
          <pc:docMk/>
          <pc:sldMk cId="4065188846" sldId="4286"/>
        </pc:sldMkLst>
        <pc:spChg chg="mod">
          <ac:chgData name="Doug Splinter" userId="6574959a-87fb-4efa-ad77-19970e8c14c5" providerId="ADAL" clId="{9833725D-8615-402D-84D3-C5254D0EEFAA}" dt="2019-11-15T13:37:21.230" v="635" actId="20577"/>
          <ac:spMkLst>
            <pc:docMk/>
            <pc:sldMk cId="4065188846" sldId="4286"/>
            <ac:spMk id="2" creationId="{71776148-90AD-4E5F-A1D6-FF6EFE72AD30}"/>
          </ac:spMkLst>
        </pc:spChg>
        <pc:spChg chg="del">
          <ac:chgData name="Doug Splinter" userId="6574959a-87fb-4efa-ad77-19970e8c14c5" providerId="ADAL" clId="{9833725D-8615-402D-84D3-C5254D0EEFAA}" dt="2019-11-15T13:36:02.054" v="589"/>
          <ac:spMkLst>
            <pc:docMk/>
            <pc:sldMk cId="4065188846" sldId="4286"/>
            <ac:spMk id="3" creationId="{3D1B62E3-AF0A-46D0-99C0-F34F5D4ED3AF}"/>
          </ac:spMkLst>
        </pc:spChg>
        <pc:spChg chg="add mod">
          <ac:chgData name="Doug Splinter" userId="6574959a-87fb-4efa-ad77-19970e8c14c5" providerId="ADAL" clId="{9833725D-8615-402D-84D3-C5254D0EEFAA}" dt="2019-11-15T13:36:23.362" v="596" actId="1076"/>
          <ac:spMkLst>
            <pc:docMk/>
            <pc:sldMk cId="4065188846" sldId="4286"/>
            <ac:spMk id="5" creationId="{C471B9D9-72BF-41A2-95B0-2451EAE6AEE3}"/>
          </ac:spMkLst>
        </pc:spChg>
        <pc:graphicFrameChg chg="add mod modGraphic">
          <ac:chgData name="Doug Splinter" userId="6574959a-87fb-4efa-ad77-19970e8c14c5" providerId="ADAL" clId="{9833725D-8615-402D-84D3-C5254D0EEFAA}" dt="2019-11-15T13:37:04.106" v="600" actId="255"/>
          <ac:graphicFrameMkLst>
            <pc:docMk/>
            <pc:sldMk cId="4065188846" sldId="4286"/>
            <ac:graphicFrameMk id="4" creationId="{CD00AB31-6DA8-4B3C-A4B0-0D4A31FA75F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5E5816-A119-4427-982C-DD76B66BE742}" type="doc">
      <dgm:prSet loTypeId="urn:microsoft.com/office/officeart/2005/8/layout/process1" loCatId="process" qsTypeId="urn:microsoft.com/office/officeart/2005/8/quickstyle/3d5" qsCatId="3D" csTypeId="urn:microsoft.com/office/officeart/2005/8/colors/colorful5" csCatId="colorful" phldr="1"/>
      <dgm:spPr/>
    </dgm:pt>
    <dgm:pt modelId="{031F386B-DF58-4487-B19E-748C4FCB799A}">
      <dgm:prSet phldrT="[Text]"/>
      <dgm:spPr/>
      <dgm:t>
        <a:bodyPr/>
        <a:lstStyle/>
        <a:p>
          <a:r>
            <a:rPr lang="en-US"/>
            <a:t>Story Draft/Submit to SP List via PowerApp Tool </a:t>
          </a:r>
        </a:p>
      </dgm:t>
    </dgm:pt>
    <dgm:pt modelId="{ED226D6B-58F2-42A7-8F69-D3BD33D006FF}" type="parTrans" cxnId="{4D6FF208-527B-4BAC-80A3-800CF9F8E68D}">
      <dgm:prSet/>
      <dgm:spPr/>
      <dgm:t>
        <a:bodyPr/>
        <a:lstStyle/>
        <a:p>
          <a:endParaRPr lang="en-US"/>
        </a:p>
      </dgm:t>
    </dgm:pt>
    <dgm:pt modelId="{5140A248-85E9-4D18-B312-399D1A40775F}" type="sibTrans" cxnId="{4D6FF208-527B-4BAC-80A3-800CF9F8E68D}">
      <dgm:prSet/>
      <dgm:spPr/>
      <dgm:t>
        <a:bodyPr/>
        <a:lstStyle/>
        <a:p>
          <a:endParaRPr lang="en-US"/>
        </a:p>
      </dgm:t>
    </dgm:pt>
    <dgm:pt modelId="{FBAA1AB6-DCFC-4309-971C-ABE6A99DF898}">
      <dgm:prSet phldrT="[Text]"/>
      <dgm:spPr/>
      <dgm:t>
        <a:bodyPr/>
        <a:lstStyle/>
        <a:p>
          <a:r>
            <a:rPr lang="en-US"/>
            <a:t>Flow Alert &gt; Comms/Business Proof/Review</a:t>
          </a:r>
        </a:p>
      </dgm:t>
    </dgm:pt>
    <dgm:pt modelId="{A31D4E5C-B2F9-4FC6-B592-28C106C7CF6D}" type="parTrans" cxnId="{77366D7E-9696-4AE3-AB26-03A736015D52}">
      <dgm:prSet/>
      <dgm:spPr/>
      <dgm:t>
        <a:bodyPr/>
        <a:lstStyle/>
        <a:p>
          <a:endParaRPr lang="en-US"/>
        </a:p>
      </dgm:t>
    </dgm:pt>
    <dgm:pt modelId="{83A13A19-DB04-49BD-8105-E73D1BC87630}" type="sibTrans" cxnId="{77366D7E-9696-4AE3-AB26-03A736015D52}">
      <dgm:prSet/>
      <dgm:spPr/>
      <dgm:t>
        <a:bodyPr/>
        <a:lstStyle/>
        <a:p>
          <a:endParaRPr lang="en-US"/>
        </a:p>
      </dgm:t>
    </dgm:pt>
    <dgm:pt modelId="{A475C620-A6A3-42E2-BB7F-AF0584BDC9DA}">
      <dgm:prSet phldrT="[Text]"/>
      <dgm:spPr/>
      <dgm:t>
        <a:bodyPr/>
        <a:lstStyle/>
        <a:p>
          <a:r>
            <a:rPr lang="en-US"/>
            <a:t>Publish as SharePoint News – SP Site</a:t>
          </a:r>
        </a:p>
      </dgm:t>
    </dgm:pt>
    <dgm:pt modelId="{19B8AB9C-39ED-4E00-B71C-A6915B33371C}" type="parTrans" cxnId="{A28767AD-ED21-4D5E-9AD9-ECC5C51A56D6}">
      <dgm:prSet/>
      <dgm:spPr/>
      <dgm:t>
        <a:bodyPr/>
        <a:lstStyle/>
        <a:p>
          <a:endParaRPr lang="en-US"/>
        </a:p>
      </dgm:t>
    </dgm:pt>
    <dgm:pt modelId="{D6B2EB6B-BAFA-4370-93AF-7FC0FEF8EDFD}" type="sibTrans" cxnId="{A28767AD-ED21-4D5E-9AD9-ECC5C51A56D6}">
      <dgm:prSet/>
      <dgm:spPr/>
      <dgm:t>
        <a:bodyPr/>
        <a:lstStyle/>
        <a:p>
          <a:endParaRPr lang="en-US"/>
        </a:p>
      </dgm:t>
    </dgm:pt>
    <dgm:pt modelId="{8F00F8F4-71BC-4C70-A267-7B342492600B}">
      <dgm:prSet phldrT="[Text]"/>
      <dgm:spPr/>
      <dgm:t>
        <a:bodyPr/>
        <a:lstStyle/>
        <a:p>
          <a:r>
            <a:rPr lang="en-US"/>
            <a:t>Manual Sharing – link/newsletter</a:t>
          </a:r>
        </a:p>
      </dgm:t>
    </dgm:pt>
    <dgm:pt modelId="{CB070416-4ADC-4173-9DD6-2776EBD4CA1E}" type="parTrans" cxnId="{93A8F4B6-E744-4F4D-8DC8-62B3FF6C5F45}">
      <dgm:prSet/>
      <dgm:spPr/>
      <dgm:t>
        <a:bodyPr/>
        <a:lstStyle/>
        <a:p>
          <a:endParaRPr lang="en-US"/>
        </a:p>
      </dgm:t>
    </dgm:pt>
    <dgm:pt modelId="{6A7B8077-FD6E-4472-AFB8-739B8D8309F3}" type="sibTrans" cxnId="{93A8F4B6-E744-4F4D-8DC8-62B3FF6C5F45}">
      <dgm:prSet/>
      <dgm:spPr/>
      <dgm:t>
        <a:bodyPr/>
        <a:lstStyle/>
        <a:p>
          <a:endParaRPr lang="en-US"/>
        </a:p>
      </dgm:t>
    </dgm:pt>
    <dgm:pt modelId="{F392AC4F-45A2-481C-BF59-84091957B267}">
      <dgm:prSet phldrT="[Text]"/>
      <dgm:spPr/>
      <dgm:t>
        <a:bodyPr/>
        <a:lstStyle/>
        <a:p>
          <a:r>
            <a:rPr lang="en-US"/>
            <a:t>Automated Sharing/Syndication – Teams/Yammer/SPO</a:t>
          </a:r>
        </a:p>
      </dgm:t>
    </dgm:pt>
    <dgm:pt modelId="{FA669669-2D23-4256-B6F7-F406E7C3B693}" type="parTrans" cxnId="{CE4AC66F-C8F7-4868-8EC7-6992447261BB}">
      <dgm:prSet/>
      <dgm:spPr/>
      <dgm:t>
        <a:bodyPr/>
        <a:lstStyle/>
        <a:p>
          <a:endParaRPr lang="en-US"/>
        </a:p>
      </dgm:t>
    </dgm:pt>
    <dgm:pt modelId="{EEF8231B-7A47-4938-B79F-7E7E323ED66A}" type="sibTrans" cxnId="{CE4AC66F-C8F7-4868-8EC7-6992447261BB}">
      <dgm:prSet/>
      <dgm:spPr/>
      <dgm:t>
        <a:bodyPr/>
        <a:lstStyle/>
        <a:p>
          <a:endParaRPr lang="en-US"/>
        </a:p>
      </dgm:t>
    </dgm:pt>
    <dgm:pt modelId="{805D1D3C-EA0F-4923-8F61-8D469406EA0A}" type="pres">
      <dgm:prSet presAssocID="{A65E5816-A119-4427-982C-DD76B66BE742}" presName="Name0" presStyleCnt="0">
        <dgm:presLayoutVars>
          <dgm:dir/>
          <dgm:resizeHandles val="exact"/>
        </dgm:presLayoutVars>
      </dgm:prSet>
      <dgm:spPr/>
    </dgm:pt>
    <dgm:pt modelId="{0C10C720-DEC1-4962-A942-8604F3B7FFCD}" type="pres">
      <dgm:prSet presAssocID="{031F386B-DF58-4487-B19E-748C4FCB799A}" presName="node" presStyleLbl="node1" presStyleIdx="0" presStyleCnt="5">
        <dgm:presLayoutVars>
          <dgm:bulletEnabled val="1"/>
        </dgm:presLayoutVars>
      </dgm:prSet>
      <dgm:spPr/>
    </dgm:pt>
    <dgm:pt modelId="{AF10238A-2BC5-4FAC-918F-2CDE8E813639}" type="pres">
      <dgm:prSet presAssocID="{5140A248-85E9-4D18-B312-399D1A40775F}" presName="sibTrans" presStyleLbl="sibTrans2D1" presStyleIdx="0" presStyleCnt="4"/>
      <dgm:spPr/>
    </dgm:pt>
    <dgm:pt modelId="{14CDB98F-CA98-4CD1-B5C6-7F1A0B271A8E}" type="pres">
      <dgm:prSet presAssocID="{5140A248-85E9-4D18-B312-399D1A40775F}" presName="connectorText" presStyleLbl="sibTrans2D1" presStyleIdx="0" presStyleCnt="4"/>
      <dgm:spPr/>
    </dgm:pt>
    <dgm:pt modelId="{58EB7D28-B782-4B8B-A510-0ADD0E6F4B4D}" type="pres">
      <dgm:prSet presAssocID="{FBAA1AB6-DCFC-4309-971C-ABE6A99DF898}" presName="node" presStyleLbl="node1" presStyleIdx="1" presStyleCnt="5" custScaleX="99010">
        <dgm:presLayoutVars>
          <dgm:bulletEnabled val="1"/>
        </dgm:presLayoutVars>
      </dgm:prSet>
      <dgm:spPr/>
    </dgm:pt>
    <dgm:pt modelId="{1DA0BF1A-9175-4625-BCE5-76F4B978785D}" type="pres">
      <dgm:prSet presAssocID="{83A13A19-DB04-49BD-8105-E73D1BC87630}" presName="sibTrans" presStyleLbl="sibTrans2D1" presStyleIdx="1" presStyleCnt="4"/>
      <dgm:spPr/>
    </dgm:pt>
    <dgm:pt modelId="{C001AC24-ED80-4AE5-B97A-7CEE38961808}" type="pres">
      <dgm:prSet presAssocID="{83A13A19-DB04-49BD-8105-E73D1BC87630}" presName="connectorText" presStyleLbl="sibTrans2D1" presStyleIdx="1" presStyleCnt="4"/>
      <dgm:spPr/>
    </dgm:pt>
    <dgm:pt modelId="{2E3FACC8-51FA-4647-93D1-B447443C8FB3}" type="pres">
      <dgm:prSet presAssocID="{A475C620-A6A3-42E2-BB7F-AF0584BDC9DA}" presName="node" presStyleLbl="node1" presStyleIdx="2" presStyleCnt="5">
        <dgm:presLayoutVars>
          <dgm:bulletEnabled val="1"/>
        </dgm:presLayoutVars>
      </dgm:prSet>
      <dgm:spPr/>
    </dgm:pt>
    <dgm:pt modelId="{D2BFBC7D-9974-4A5F-A76E-719E0AA6AEC9}" type="pres">
      <dgm:prSet presAssocID="{D6B2EB6B-BAFA-4370-93AF-7FC0FEF8EDFD}" presName="sibTrans" presStyleLbl="sibTrans2D1" presStyleIdx="2" presStyleCnt="4"/>
      <dgm:spPr/>
    </dgm:pt>
    <dgm:pt modelId="{D1D04694-0A76-48F2-8292-7C9D3B5A1D9F}" type="pres">
      <dgm:prSet presAssocID="{D6B2EB6B-BAFA-4370-93AF-7FC0FEF8EDFD}" presName="connectorText" presStyleLbl="sibTrans2D1" presStyleIdx="2" presStyleCnt="4"/>
      <dgm:spPr/>
    </dgm:pt>
    <dgm:pt modelId="{9AB6AF2A-D0AD-4F32-9D9E-7CAF4E374A11}" type="pres">
      <dgm:prSet presAssocID="{8F00F8F4-71BC-4C70-A267-7B342492600B}" presName="node" presStyleLbl="node1" presStyleIdx="3" presStyleCnt="5">
        <dgm:presLayoutVars>
          <dgm:bulletEnabled val="1"/>
        </dgm:presLayoutVars>
      </dgm:prSet>
      <dgm:spPr/>
    </dgm:pt>
    <dgm:pt modelId="{7FDCF4DC-CEF0-49BA-BD6A-8CC3886F14B9}" type="pres">
      <dgm:prSet presAssocID="{6A7B8077-FD6E-4472-AFB8-739B8D8309F3}" presName="sibTrans" presStyleLbl="sibTrans2D1" presStyleIdx="3" presStyleCnt="4"/>
      <dgm:spPr/>
    </dgm:pt>
    <dgm:pt modelId="{1BE916A1-4AB9-44AF-B99A-C4CF2F893BAD}" type="pres">
      <dgm:prSet presAssocID="{6A7B8077-FD6E-4472-AFB8-739B8D8309F3}" presName="connectorText" presStyleLbl="sibTrans2D1" presStyleIdx="3" presStyleCnt="4"/>
      <dgm:spPr/>
    </dgm:pt>
    <dgm:pt modelId="{55EEA742-AAC9-4CEC-B525-4E183BC6F61C}" type="pres">
      <dgm:prSet presAssocID="{F392AC4F-45A2-481C-BF59-84091957B267}" presName="node" presStyleLbl="node1" presStyleIdx="4" presStyleCnt="5">
        <dgm:presLayoutVars>
          <dgm:bulletEnabled val="1"/>
        </dgm:presLayoutVars>
      </dgm:prSet>
      <dgm:spPr/>
    </dgm:pt>
  </dgm:ptLst>
  <dgm:cxnLst>
    <dgm:cxn modelId="{4D6FF208-527B-4BAC-80A3-800CF9F8E68D}" srcId="{A65E5816-A119-4427-982C-DD76B66BE742}" destId="{031F386B-DF58-4487-B19E-748C4FCB799A}" srcOrd="0" destOrd="0" parTransId="{ED226D6B-58F2-42A7-8F69-D3BD33D006FF}" sibTransId="{5140A248-85E9-4D18-B312-399D1A40775F}"/>
    <dgm:cxn modelId="{9433F10E-08D2-45E7-803E-034104C4D137}" type="presOf" srcId="{FBAA1AB6-DCFC-4309-971C-ABE6A99DF898}" destId="{58EB7D28-B782-4B8B-A510-0ADD0E6F4B4D}" srcOrd="0" destOrd="0" presId="urn:microsoft.com/office/officeart/2005/8/layout/process1"/>
    <dgm:cxn modelId="{8BD05316-97E0-4E87-A74D-5A8B18BAD5C8}" type="presOf" srcId="{5140A248-85E9-4D18-B312-399D1A40775F}" destId="{14CDB98F-CA98-4CD1-B5C6-7F1A0B271A8E}" srcOrd="1" destOrd="0" presId="urn:microsoft.com/office/officeart/2005/8/layout/process1"/>
    <dgm:cxn modelId="{0BA9DC18-A12B-4CB2-B8D7-27B7340BB128}" type="presOf" srcId="{D6B2EB6B-BAFA-4370-93AF-7FC0FEF8EDFD}" destId="{D1D04694-0A76-48F2-8292-7C9D3B5A1D9F}" srcOrd="1" destOrd="0" presId="urn:microsoft.com/office/officeart/2005/8/layout/process1"/>
    <dgm:cxn modelId="{78DD1829-E27B-4679-8C43-AF4941921775}" type="presOf" srcId="{F392AC4F-45A2-481C-BF59-84091957B267}" destId="{55EEA742-AAC9-4CEC-B525-4E183BC6F61C}" srcOrd="0" destOrd="0" presId="urn:microsoft.com/office/officeart/2005/8/layout/process1"/>
    <dgm:cxn modelId="{18592437-718B-44B8-ADCE-9B7CC9E49712}" type="presOf" srcId="{A65E5816-A119-4427-982C-DD76B66BE742}" destId="{805D1D3C-EA0F-4923-8F61-8D469406EA0A}" srcOrd="0" destOrd="0" presId="urn:microsoft.com/office/officeart/2005/8/layout/process1"/>
    <dgm:cxn modelId="{3C64163C-479F-4A3E-A01F-0DEA4164BF0B}" type="presOf" srcId="{A475C620-A6A3-42E2-BB7F-AF0584BDC9DA}" destId="{2E3FACC8-51FA-4647-93D1-B447443C8FB3}" srcOrd="0" destOrd="0" presId="urn:microsoft.com/office/officeart/2005/8/layout/process1"/>
    <dgm:cxn modelId="{BA8D5D62-C1C7-4E32-AD00-E11A79B7A3D8}" type="presOf" srcId="{5140A248-85E9-4D18-B312-399D1A40775F}" destId="{AF10238A-2BC5-4FAC-918F-2CDE8E813639}" srcOrd="0" destOrd="0" presId="urn:microsoft.com/office/officeart/2005/8/layout/process1"/>
    <dgm:cxn modelId="{B356794F-2506-49E2-964D-B6B73A115B36}" type="presOf" srcId="{8F00F8F4-71BC-4C70-A267-7B342492600B}" destId="{9AB6AF2A-D0AD-4F32-9D9E-7CAF4E374A11}" srcOrd="0" destOrd="0" presId="urn:microsoft.com/office/officeart/2005/8/layout/process1"/>
    <dgm:cxn modelId="{CE4AC66F-C8F7-4868-8EC7-6992447261BB}" srcId="{A65E5816-A119-4427-982C-DD76B66BE742}" destId="{F392AC4F-45A2-481C-BF59-84091957B267}" srcOrd="4" destOrd="0" parTransId="{FA669669-2D23-4256-B6F7-F406E7C3B693}" sibTransId="{EEF8231B-7A47-4938-B79F-7E7E323ED66A}"/>
    <dgm:cxn modelId="{82437F75-5C7C-4DD1-8B94-58FDE79686A1}" type="presOf" srcId="{031F386B-DF58-4487-B19E-748C4FCB799A}" destId="{0C10C720-DEC1-4962-A942-8604F3B7FFCD}" srcOrd="0" destOrd="0" presId="urn:microsoft.com/office/officeart/2005/8/layout/process1"/>
    <dgm:cxn modelId="{77366D7E-9696-4AE3-AB26-03A736015D52}" srcId="{A65E5816-A119-4427-982C-DD76B66BE742}" destId="{FBAA1AB6-DCFC-4309-971C-ABE6A99DF898}" srcOrd="1" destOrd="0" parTransId="{A31D4E5C-B2F9-4FC6-B592-28C106C7CF6D}" sibTransId="{83A13A19-DB04-49BD-8105-E73D1BC87630}"/>
    <dgm:cxn modelId="{A22BC77F-7A69-4A52-B1E0-316ECB83E28B}" type="presOf" srcId="{83A13A19-DB04-49BD-8105-E73D1BC87630}" destId="{C001AC24-ED80-4AE5-B97A-7CEE38961808}" srcOrd="1" destOrd="0" presId="urn:microsoft.com/office/officeart/2005/8/layout/process1"/>
    <dgm:cxn modelId="{0715C186-0EE2-4413-8D02-0E9A6975E10F}" type="presOf" srcId="{D6B2EB6B-BAFA-4370-93AF-7FC0FEF8EDFD}" destId="{D2BFBC7D-9974-4A5F-A76E-719E0AA6AEC9}" srcOrd="0" destOrd="0" presId="urn:microsoft.com/office/officeart/2005/8/layout/process1"/>
    <dgm:cxn modelId="{A28767AD-ED21-4D5E-9AD9-ECC5C51A56D6}" srcId="{A65E5816-A119-4427-982C-DD76B66BE742}" destId="{A475C620-A6A3-42E2-BB7F-AF0584BDC9DA}" srcOrd="2" destOrd="0" parTransId="{19B8AB9C-39ED-4E00-B71C-A6915B33371C}" sibTransId="{D6B2EB6B-BAFA-4370-93AF-7FC0FEF8EDFD}"/>
    <dgm:cxn modelId="{93A8F4B6-E744-4F4D-8DC8-62B3FF6C5F45}" srcId="{A65E5816-A119-4427-982C-DD76B66BE742}" destId="{8F00F8F4-71BC-4C70-A267-7B342492600B}" srcOrd="3" destOrd="0" parTransId="{CB070416-4ADC-4173-9DD6-2776EBD4CA1E}" sibTransId="{6A7B8077-FD6E-4472-AFB8-739B8D8309F3}"/>
    <dgm:cxn modelId="{D5125BC4-8265-4481-A8B6-5C364B79831B}" type="presOf" srcId="{83A13A19-DB04-49BD-8105-E73D1BC87630}" destId="{1DA0BF1A-9175-4625-BCE5-76F4B978785D}" srcOrd="0" destOrd="0" presId="urn:microsoft.com/office/officeart/2005/8/layout/process1"/>
    <dgm:cxn modelId="{06BF58CD-9727-421B-B3A3-029EFBDAB1B8}" type="presOf" srcId="{6A7B8077-FD6E-4472-AFB8-739B8D8309F3}" destId="{1BE916A1-4AB9-44AF-B99A-C4CF2F893BAD}" srcOrd="1" destOrd="0" presId="urn:microsoft.com/office/officeart/2005/8/layout/process1"/>
    <dgm:cxn modelId="{47C897F3-69AF-4652-8EB0-81087EEA07AA}" type="presOf" srcId="{6A7B8077-FD6E-4472-AFB8-739B8D8309F3}" destId="{7FDCF4DC-CEF0-49BA-BD6A-8CC3886F14B9}" srcOrd="0" destOrd="0" presId="urn:microsoft.com/office/officeart/2005/8/layout/process1"/>
    <dgm:cxn modelId="{1D852330-7570-42C2-91B7-14C30CB28CBB}" type="presParOf" srcId="{805D1D3C-EA0F-4923-8F61-8D469406EA0A}" destId="{0C10C720-DEC1-4962-A942-8604F3B7FFCD}" srcOrd="0" destOrd="0" presId="urn:microsoft.com/office/officeart/2005/8/layout/process1"/>
    <dgm:cxn modelId="{7F77D09C-BA6F-43BE-9A1D-9CEFF6AA5BDD}" type="presParOf" srcId="{805D1D3C-EA0F-4923-8F61-8D469406EA0A}" destId="{AF10238A-2BC5-4FAC-918F-2CDE8E813639}" srcOrd="1" destOrd="0" presId="urn:microsoft.com/office/officeart/2005/8/layout/process1"/>
    <dgm:cxn modelId="{1F64DD4B-4196-4A99-84B2-BBED9B7D2BCB}" type="presParOf" srcId="{AF10238A-2BC5-4FAC-918F-2CDE8E813639}" destId="{14CDB98F-CA98-4CD1-B5C6-7F1A0B271A8E}" srcOrd="0" destOrd="0" presId="urn:microsoft.com/office/officeart/2005/8/layout/process1"/>
    <dgm:cxn modelId="{1A86AB00-51E5-4339-9909-C5562BDEE4C8}" type="presParOf" srcId="{805D1D3C-EA0F-4923-8F61-8D469406EA0A}" destId="{58EB7D28-B782-4B8B-A510-0ADD0E6F4B4D}" srcOrd="2" destOrd="0" presId="urn:microsoft.com/office/officeart/2005/8/layout/process1"/>
    <dgm:cxn modelId="{EA7F491E-D342-4DC7-B9FB-FB686F3751BC}" type="presParOf" srcId="{805D1D3C-EA0F-4923-8F61-8D469406EA0A}" destId="{1DA0BF1A-9175-4625-BCE5-76F4B978785D}" srcOrd="3" destOrd="0" presId="urn:microsoft.com/office/officeart/2005/8/layout/process1"/>
    <dgm:cxn modelId="{EF6C1E09-56B6-4C02-86F2-B30E589220F3}" type="presParOf" srcId="{1DA0BF1A-9175-4625-BCE5-76F4B978785D}" destId="{C001AC24-ED80-4AE5-B97A-7CEE38961808}" srcOrd="0" destOrd="0" presId="urn:microsoft.com/office/officeart/2005/8/layout/process1"/>
    <dgm:cxn modelId="{09C95DC8-FB29-4C8D-B5B8-09D84A6A575C}" type="presParOf" srcId="{805D1D3C-EA0F-4923-8F61-8D469406EA0A}" destId="{2E3FACC8-51FA-4647-93D1-B447443C8FB3}" srcOrd="4" destOrd="0" presId="urn:microsoft.com/office/officeart/2005/8/layout/process1"/>
    <dgm:cxn modelId="{8EF02BF7-815D-49EC-B998-8B4EACAC4E14}" type="presParOf" srcId="{805D1D3C-EA0F-4923-8F61-8D469406EA0A}" destId="{D2BFBC7D-9974-4A5F-A76E-719E0AA6AEC9}" srcOrd="5" destOrd="0" presId="urn:microsoft.com/office/officeart/2005/8/layout/process1"/>
    <dgm:cxn modelId="{1A2B5F0A-D2FA-4790-A986-A0E52F65F529}" type="presParOf" srcId="{D2BFBC7D-9974-4A5F-A76E-719E0AA6AEC9}" destId="{D1D04694-0A76-48F2-8292-7C9D3B5A1D9F}" srcOrd="0" destOrd="0" presId="urn:microsoft.com/office/officeart/2005/8/layout/process1"/>
    <dgm:cxn modelId="{34DF7BF1-0D7B-425B-B778-931462D00A0B}" type="presParOf" srcId="{805D1D3C-EA0F-4923-8F61-8D469406EA0A}" destId="{9AB6AF2A-D0AD-4F32-9D9E-7CAF4E374A11}" srcOrd="6" destOrd="0" presId="urn:microsoft.com/office/officeart/2005/8/layout/process1"/>
    <dgm:cxn modelId="{834C905F-D4B9-4C81-A0F6-DAE1DDF377EA}" type="presParOf" srcId="{805D1D3C-EA0F-4923-8F61-8D469406EA0A}" destId="{7FDCF4DC-CEF0-49BA-BD6A-8CC3886F14B9}" srcOrd="7" destOrd="0" presId="urn:microsoft.com/office/officeart/2005/8/layout/process1"/>
    <dgm:cxn modelId="{8FFEA97F-3F7E-4000-A9C0-32448CE733BE}" type="presParOf" srcId="{7FDCF4DC-CEF0-49BA-BD6A-8CC3886F14B9}" destId="{1BE916A1-4AB9-44AF-B99A-C4CF2F893BAD}" srcOrd="0" destOrd="0" presId="urn:microsoft.com/office/officeart/2005/8/layout/process1"/>
    <dgm:cxn modelId="{E3133584-C973-4706-8E1B-A5CFB1304117}" type="presParOf" srcId="{805D1D3C-EA0F-4923-8F61-8D469406EA0A}" destId="{55EEA742-AAC9-4CEC-B525-4E183BC6F61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0C720-DEC1-4962-A942-8604F3B7FFCD}">
      <dsp:nvSpPr>
        <dsp:cNvPr id="0" name=""/>
        <dsp:cNvSpPr/>
      </dsp:nvSpPr>
      <dsp:spPr>
        <a:xfrm>
          <a:off x="5004" y="1666261"/>
          <a:ext cx="1751773" cy="1051063"/>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Story Draft/Submit to SP List via PowerApp Tool </a:t>
          </a:r>
        </a:p>
      </dsp:txBody>
      <dsp:txXfrm>
        <a:off x="35789" y="1697046"/>
        <a:ext cx="1690203" cy="989493"/>
      </dsp:txXfrm>
    </dsp:sp>
    <dsp:sp modelId="{AF10238A-2BC5-4FAC-918F-2CDE8E813639}">
      <dsp:nvSpPr>
        <dsp:cNvPr id="0" name=""/>
        <dsp:cNvSpPr/>
      </dsp:nvSpPr>
      <dsp:spPr>
        <a:xfrm>
          <a:off x="1931954" y="1974573"/>
          <a:ext cx="371375" cy="434439"/>
        </a:xfrm>
        <a:prstGeom prst="rightArrow">
          <a:avLst>
            <a:gd name="adj1" fmla="val 60000"/>
            <a:gd name="adj2" fmla="val 50000"/>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31954" y="2061461"/>
        <a:ext cx="259963" cy="260663"/>
      </dsp:txXfrm>
    </dsp:sp>
    <dsp:sp modelId="{58EB7D28-B782-4B8B-A510-0ADD0E6F4B4D}">
      <dsp:nvSpPr>
        <dsp:cNvPr id="0" name=""/>
        <dsp:cNvSpPr/>
      </dsp:nvSpPr>
      <dsp:spPr>
        <a:xfrm>
          <a:off x="2457486" y="1666261"/>
          <a:ext cx="1734430" cy="1051063"/>
        </a:xfrm>
        <a:prstGeom prst="roundRect">
          <a:avLst>
            <a:gd name="adj" fmla="val 10000"/>
          </a:avLst>
        </a:prstGeom>
        <a:solidFill>
          <a:schemeClr val="accent5">
            <a:hueOff val="-3933002"/>
            <a:satOff val="-11574"/>
            <a:lumOff val="-313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Flow Alert &gt; Comms/Business Proof/Review</a:t>
          </a:r>
        </a:p>
      </dsp:txBody>
      <dsp:txXfrm>
        <a:off x="2488271" y="1697046"/>
        <a:ext cx="1672860" cy="989493"/>
      </dsp:txXfrm>
    </dsp:sp>
    <dsp:sp modelId="{1DA0BF1A-9175-4625-BCE5-76F4B978785D}">
      <dsp:nvSpPr>
        <dsp:cNvPr id="0" name=""/>
        <dsp:cNvSpPr/>
      </dsp:nvSpPr>
      <dsp:spPr>
        <a:xfrm>
          <a:off x="4367094" y="1974573"/>
          <a:ext cx="371375" cy="434439"/>
        </a:xfrm>
        <a:prstGeom prst="rightArrow">
          <a:avLst>
            <a:gd name="adj1" fmla="val 60000"/>
            <a:gd name="adj2" fmla="val 50000"/>
          </a:avLst>
        </a:prstGeom>
        <a:solidFill>
          <a:schemeClr val="accent5">
            <a:hueOff val="-5244003"/>
            <a:satOff val="-15432"/>
            <a:lumOff val="-4183"/>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67094" y="2061461"/>
        <a:ext cx="259963" cy="260663"/>
      </dsp:txXfrm>
    </dsp:sp>
    <dsp:sp modelId="{2E3FACC8-51FA-4647-93D1-B447443C8FB3}">
      <dsp:nvSpPr>
        <dsp:cNvPr id="0" name=""/>
        <dsp:cNvSpPr/>
      </dsp:nvSpPr>
      <dsp:spPr>
        <a:xfrm>
          <a:off x="4892626" y="1666261"/>
          <a:ext cx="1751773" cy="1051063"/>
        </a:xfrm>
        <a:prstGeom prst="roundRect">
          <a:avLst>
            <a:gd name="adj" fmla="val 10000"/>
          </a:avLst>
        </a:prstGeom>
        <a:solidFill>
          <a:schemeClr val="accent5">
            <a:hueOff val="-7866005"/>
            <a:satOff val="-23148"/>
            <a:lumOff val="-627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Publish as SharePoint News – SP Site</a:t>
          </a:r>
        </a:p>
      </dsp:txBody>
      <dsp:txXfrm>
        <a:off x="4923411" y="1697046"/>
        <a:ext cx="1690203" cy="989493"/>
      </dsp:txXfrm>
    </dsp:sp>
    <dsp:sp modelId="{D2BFBC7D-9974-4A5F-A76E-719E0AA6AEC9}">
      <dsp:nvSpPr>
        <dsp:cNvPr id="0" name=""/>
        <dsp:cNvSpPr/>
      </dsp:nvSpPr>
      <dsp:spPr>
        <a:xfrm>
          <a:off x="6819577" y="1974573"/>
          <a:ext cx="371375" cy="434439"/>
        </a:xfrm>
        <a:prstGeom prst="rightArrow">
          <a:avLst>
            <a:gd name="adj1" fmla="val 60000"/>
            <a:gd name="adj2" fmla="val 50000"/>
          </a:avLst>
        </a:prstGeom>
        <a:solidFill>
          <a:schemeClr val="accent5">
            <a:hueOff val="-10488007"/>
            <a:satOff val="-30864"/>
            <a:lumOff val="-8366"/>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19577" y="2061461"/>
        <a:ext cx="259963" cy="260663"/>
      </dsp:txXfrm>
    </dsp:sp>
    <dsp:sp modelId="{9AB6AF2A-D0AD-4F32-9D9E-7CAF4E374A11}">
      <dsp:nvSpPr>
        <dsp:cNvPr id="0" name=""/>
        <dsp:cNvSpPr/>
      </dsp:nvSpPr>
      <dsp:spPr>
        <a:xfrm>
          <a:off x="7345109" y="1666261"/>
          <a:ext cx="1751773" cy="1051063"/>
        </a:xfrm>
        <a:prstGeom prst="roundRect">
          <a:avLst>
            <a:gd name="adj" fmla="val 10000"/>
          </a:avLst>
        </a:prstGeom>
        <a:solidFill>
          <a:schemeClr val="accent5">
            <a:hueOff val="-11799007"/>
            <a:satOff val="-34722"/>
            <a:lumOff val="-941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Manual Sharing – link/newsletter</a:t>
          </a:r>
        </a:p>
      </dsp:txBody>
      <dsp:txXfrm>
        <a:off x="7375894" y="1697046"/>
        <a:ext cx="1690203" cy="989493"/>
      </dsp:txXfrm>
    </dsp:sp>
    <dsp:sp modelId="{7FDCF4DC-CEF0-49BA-BD6A-8CC3886F14B9}">
      <dsp:nvSpPr>
        <dsp:cNvPr id="0" name=""/>
        <dsp:cNvSpPr/>
      </dsp:nvSpPr>
      <dsp:spPr>
        <a:xfrm>
          <a:off x="9272059" y="1974573"/>
          <a:ext cx="371375" cy="434439"/>
        </a:xfrm>
        <a:prstGeom prst="rightArrow">
          <a:avLst>
            <a:gd name="adj1" fmla="val 60000"/>
            <a:gd name="adj2" fmla="val 50000"/>
          </a:avLst>
        </a:prstGeom>
        <a:solidFill>
          <a:schemeClr val="accent5">
            <a:hueOff val="-15732010"/>
            <a:satOff val="-46296"/>
            <a:lumOff val="-12549"/>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9272059" y="2061461"/>
        <a:ext cx="259963" cy="260663"/>
      </dsp:txXfrm>
    </dsp:sp>
    <dsp:sp modelId="{55EEA742-AAC9-4CEC-B525-4E183BC6F61C}">
      <dsp:nvSpPr>
        <dsp:cNvPr id="0" name=""/>
        <dsp:cNvSpPr/>
      </dsp:nvSpPr>
      <dsp:spPr>
        <a:xfrm>
          <a:off x="9797591" y="1666261"/>
          <a:ext cx="1751773" cy="1051063"/>
        </a:xfrm>
        <a:prstGeom prst="roundRect">
          <a:avLst>
            <a:gd name="adj" fmla="val 10000"/>
          </a:avLst>
        </a:prstGeom>
        <a:solidFill>
          <a:schemeClr val="accent5">
            <a:hueOff val="-15732010"/>
            <a:satOff val="-46296"/>
            <a:lumOff val="-12549"/>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Automated Sharing/Syndication – Teams/Yammer/SPO</a:t>
          </a:r>
        </a:p>
      </dsp:txBody>
      <dsp:txXfrm>
        <a:off x="9828376" y="1697046"/>
        <a:ext cx="1690203" cy="9894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11/16/2019 8:03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11/16/2019 8:03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11/16/2019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Site usage provides some good information about our site, but it is about just one site at a time and about the site as a whole. Often about documents. We can’t drill in to see how specific pages are doing if they aren’t showing at the top of one of these.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36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Activity usage reports are good, but not quite what we are looking for this scenario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2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more information across the tenant and different services, but still not the detail for a page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050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build our own report to get exactly what we need: views per page across the tenant. This is also something we can easily give our Corp Comm / HR teams access to.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830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11/16/2019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55822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022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792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goals for today: introduce you to SharePoint News, provide you with a way to track read rates on News articles (any page, really), and show you how to extend SharePoint News to provide structure/consistency, and curation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11/16/2019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71600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700" b="1" kern="1200">
                <a:solidFill>
                  <a:schemeClr val="tx1"/>
                </a:solidFill>
                <a:effectLst/>
                <a:latin typeface="Segoe UI Light" pitchFamily="34" charset="0"/>
                <a:ea typeface="+mn-ea"/>
                <a:cs typeface="+mn-cs"/>
              </a:rPr>
              <a:t>SharePoint News</a:t>
            </a:r>
            <a:r>
              <a:rPr lang="en-US" sz="700" kern="1200">
                <a:solidFill>
                  <a:schemeClr val="tx1"/>
                </a:solidFill>
                <a:effectLst/>
                <a:latin typeface="Segoe UI Light" pitchFamily="34" charset="0"/>
                <a:ea typeface="+mn-ea"/>
                <a:cs typeface="+mn-cs"/>
              </a:rPr>
              <a:t> is a </a:t>
            </a:r>
            <a:r>
              <a:rPr lang="en-US" sz="700" b="1" kern="1200">
                <a:solidFill>
                  <a:schemeClr val="tx1"/>
                </a:solidFill>
                <a:effectLst/>
                <a:latin typeface="Segoe UI Light" pitchFamily="34" charset="0"/>
                <a:ea typeface="+mn-ea"/>
                <a:cs typeface="+mn-cs"/>
              </a:rPr>
              <a:t>content distribution system</a:t>
            </a:r>
            <a:r>
              <a:rPr lang="en-US" sz="700" kern="1200">
                <a:solidFill>
                  <a:schemeClr val="tx1"/>
                </a:solidFill>
                <a:effectLst/>
                <a:latin typeface="Segoe UI Light" pitchFamily="34" charset="0"/>
                <a:ea typeface="+mn-ea"/>
                <a:cs typeface="+mn-cs"/>
              </a:rPr>
              <a:t> that works across the spectrum of </a:t>
            </a:r>
            <a:r>
              <a:rPr lang="en-US" sz="700" b="1" kern="1200">
                <a:solidFill>
                  <a:schemeClr val="tx1"/>
                </a:solidFill>
                <a:effectLst/>
                <a:latin typeface="Segoe UI Light" pitchFamily="34" charset="0"/>
                <a:ea typeface="+mn-ea"/>
                <a:cs typeface="+mn-cs"/>
              </a:rPr>
              <a:t>personal, team and organizational news</a:t>
            </a:r>
            <a:r>
              <a:rPr lang="en-US" sz="700" kern="1200">
                <a:solidFill>
                  <a:schemeClr val="tx1"/>
                </a:solidFill>
                <a:effectLst/>
                <a:latin typeface="Segoe UI Light" pitchFamily="34" charset="0"/>
                <a:ea typeface="+mn-ea"/>
                <a:cs typeface="+mn-cs"/>
              </a:rPr>
              <a:t> and helps customers get their content to their audiences across SharePoint apps and experiences.</a:t>
            </a:r>
          </a:p>
          <a:p>
            <a:pPr defTabSz="932216">
              <a:lnSpc>
                <a:spcPct val="90000"/>
              </a:lnSpc>
              <a:spcAft>
                <a:spcPts val="2400"/>
              </a:spcAft>
            </a:pPr>
            <a:endParaRPr lang="en-US" sz="800" kern="0" spc="-30">
              <a:latin typeface="Segoe UI Semilight"/>
              <a:cs typeface="Segoe UI Semibold" panose="020B0702040204020203" pitchFamily="34" charset="0"/>
            </a:endParaRPr>
          </a:p>
          <a:p>
            <a:pPr defTabSz="932216">
              <a:lnSpc>
                <a:spcPct val="90000"/>
              </a:lnSpc>
              <a:spcAft>
                <a:spcPts val="2400"/>
              </a:spcAft>
            </a:pPr>
            <a:r>
              <a:rPr lang="en-US" sz="800" b="1" kern="0" spc="-30">
                <a:latin typeface="Segoe UI Semilight"/>
                <a:cs typeface="Segoe UI Semibold" panose="020B0702040204020203" pitchFamily="34" charset="0"/>
              </a:rPr>
              <a:t>Built on modern pages and web parts</a:t>
            </a:r>
            <a:r>
              <a:rPr lang="en-US" sz="800" kern="0" spc="-30">
                <a:latin typeface="Segoe UI Semilight"/>
                <a:cs typeface="Segoe UI Semibold" panose="020B0702040204020203" pitchFamily="34" charset="0"/>
              </a:rPr>
              <a:t> to tell stories with rich, dynamic content.  Modern pages are a big area of investment for us and we want to make these easy to create and manage, yet really powerful to tell your stories and to reach your audiences with high impact content.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1" kern="1200">
              <a:solidFill>
                <a:schemeClr val="tx1"/>
              </a:solidFill>
              <a:effectLst/>
              <a:latin typeface="Segoe UI Light" pitchFamily="34" charset="0"/>
              <a:ea typeface="+mn-ea"/>
              <a:cs typeface="+mn-cs"/>
            </a:endParaRPr>
          </a:p>
          <a:p>
            <a:pPr defTabSz="932216">
              <a:lnSpc>
                <a:spcPct val="90000"/>
              </a:lnSpc>
              <a:spcAft>
                <a:spcPts val="2400"/>
              </a:spcAft>
            </a:pPr>
            <a:r>
              <a:rPr lang="en-US" sz="800" b="1" kern="0" spc="-30">
                <a:latin typeface="Segoe UI Semilight"/>
                <a:cs typeface="Segoe UI Semibold" panose="020B0702040204020203" pitchFamily="34" charset="0"/>
              </a:rPr>
              <a:t>News works across all modern sites</a:t>
            </a:r>
            <a:r>
              <a:rPr lang="en-US" sz="800" kern="0" spc="-30">
                <a:latin typeface="Segoe UI Semilight"/>
                <a:cs typeface="Segoe UI Semibold" panose="020B0702040204020203" pitchFamily="34" charset="0"/>
              </a:rPr>
              <a:t> in SharePoint – Team sites, communication sites and hubs.  And it enables you to get your message to the right people.</a:t>
            </a:r>
          </a:p>
          <a:p>
            <a:pPr defTabSz="932216">
              <a:lnSpc>
                <a:spcPct val="90000"/>
              </a:lnSpc>
              <a:spcAft>
                <a:spcPts val="2400"/>
              </a:spcAft>
            </a:pPr>
            <a:endParaRPr lang="en-US" sz="800" kern="0" spc="-30">
              <a:latin typeface="Segoe UI Semilight"/>
              <a:cs typeface="Segoe UI Semibold" panose="020B0702040204020203" pitchFamily="34" charset="0"/>
            </a:endParaRPr>
          </a:p>
          <a:p>
            <a:pPr defTabSz="932216">
              <a:lnSpc>
                <a:spcPct val="90000"/>
              </a:lnSpc>
              <a:spcAft>
                <a:spcPts val="2400"/>
              </a:spcAft>
            </a:pPr>
            <a:r>
              <a:rPr lang="en-US" sz="800" b="1" kern="0" spc="-30">
                <a:latin typeface="Segoe UI Semilight"/>
                <a:cs typeface="Segoe UI Semibold" panose="020B0702040204020203" pitchFamily="34" charset="0"/>
              </a:rPr>
              <a:t>Hub sites</a:t>
            </a:r>
            <a:r>
              <a:rPr lang="en-US" sz="800" kern="0" spc="-30">
                <a:latin typeface="Segoe UI Semilight"/>
                <a:cs typeface="Segoe UI Semibold" panose="020B0702040204020203" pitchFamily="34" charset="0"/>
              </a:rPr>
              <a:t> add the ability to roll up news posts from associated sites to get further reach for your content..   </a:t>
            </a:r>
          </a:p>
          <a:p>
            <a:pPr defTabSz="932216">
              <a:lnSpc>
                <a:spcPct val="90000"/>
              </a:lnSpc>
              <a:spcAft>
                <a:spcPts val="2400"/>
              </a:spcAft>
            </a:pPr>
            <a:endParaRPr lang="en-US" sz="800" kern="0" spc="-30">
              <a:latin typeface="Segoe UI Semilight"/>
              <a:cs typeface="Segoe UI Semibold" panose="020B0702040204020203" pitchFamily="34" charset="0"/>
            </a:endParaRPr>
          </a:p>
          <a:p>
            <a:pPr defTabSz="932216">
              <a:lnSpc>
                <a:spcPct val="90000"/>
              </a:lnSpc>
              <a:spcAft>
                <a:spcPts val="2400"/>
              </a:spcAft>
            </a:pPr>
            <a:r>
              <a:rPr lang="en-US" sz="800" kern="0" spc="-30">
                <a:latin typeface="Segoe UI Semilight"/>
                <a:cs typeface="Segoe UI Semibold" panose="020B0702040204020203" pitchFamily="34" charset="0"/>
              </a:rPr>
              <a:t>We’ve built News into </a:t>
            </a:r>
            <a:r>
              <a:rPr lang="en-US" sz="800" b="1" kern="0" spc="-30">
                <a:latin typeface="Segoe UI Semilight"/>
                <a:cs typeface="Segoe UI Semibold" panose="020B0702040204020203" pitchFamily="34" charset="0"/>
              </a:rPr>
              <a:t>Microsoft Teams</a:t>
            </a:r>
            <a:r>
              <a:rPr lang="en-US" sz="800" kern="0" spc="-30">
                <a:latin typeface="Segoe UI Semilight"/>
                <a:cs typeface="Segoe UI Semibold" panose="020B0702040204020203" pitchFamily="34" charset="0"/>
              </a:rPr>
              <a:t> to expand reach and to deliver another way of going to where people are working.  We’ve added the ability also to email a news digest.</a:t>
            </a:r>
          </a:p>
          <a:p>
            <a:pPr defTabSz="932216">
              <a:lnSpc>
                <a:spcPct val="90000"/>
              </a:lnSpc>
              <a:spcAft>
                <a:spcPts val="2400"/>
              </a:spcAft>
            </a:pPr>
            <a:endParaRPr lang="en-US" sz="800" kern="0" spc="-30">
              <a:latin typeface="Segoe UI Semilight"/>
              <a:cs typeface="Segoe UI Semibold" panose="020B0702040204020203" pitchFamily="34" charset="0"/>
            </a:endParaRPr>
          </a:p>
          <a:p>
            <a:pPr defTabSz="932216">
              <a:lnSpc>
                <a:spcPct val="90000"/>
              </a:lnSpc>
              <a:spcAft>
                <a:spcPts val="2400"/>
              </a:spcAft>
            </a:pPr>
            <a:r>
              <a:rPr lang="en-US" sz="800" kern="0" spc="-30">
                <a:latin typeface="Segoe UI Semilight"/>
                <a:cs typeface="Segoe UI Semibold" panose="020B0702040204020203" pitchFamily="34" charset="0"/>
              </a:rPr>
              <a:t> So no matter what device your readers are using or where they are – on your intranet, in Microsoft Teams, or using email – News helps you reach them.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kern="1200">
                <a:solidFill>
                  <a:schemeClr val="tx1"/>
                </a:solidFill>
                <a:effectLst/>
                <a:latin typeface="Segoe UI Light" pitchFamily="34" charset="0"/>
                <a:ea typeface="+mn-ea"/>
                <a:cs typeface="+mn-cs"/>
              </a:rPr>
              <a:t>Keep your team up to date!</a:t>
            </a:r>
            <a:r>
              <a:rPr lang="en-US" sz="800" kern="1200">
                <a:solidFill>
                  <a:schemeClr val="tx1"/>
                </a:solidFill>
                <a:effectLst/>
                <a:latin typeface="Segoe UI Light" pitchFamily="34" charset="0"/>
                <a:ea typeface="+mn-ea"/>
                <a:cs typeface="+mn-cs"/>
              </a:rPr>
              <a:t> And do it in a way that’s easy for anyone to consume and stay engaged. With SharePoint news, you create relevant, content-rich announcements and reports that look great on any device and within other applications, including Microsoft Teams, filled with content from inside and outside Office 365.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a:solidFill>
                  <a:schemeClr val="tx1"/>
                </a:solidFill>
                <a:effectLst/>
                <a:latin typeface="Segoe UI Light" pitchFamily="34" charset="0"/>
                <a:ea typeface="+mn-ea"/>
                <a:cs typeface="+mn-cs"/>
              </a:rPr>
              <a:t>And news articles are available to all team members even if they join the team weeks or months after publication.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b="1" kern="1200">
              <a:solidFill>
                <a:schemeClr val="tx1"/>
              </a:solidFill>
              <a:effectLst/>
              <a:latin typeface="Segoe UI Light" pitchFamily="34" charset="0"/>
              <a:ea typeface="+mn-ea"/>
              <a:cs typeface="+mn-cs"/>
            </a:endParaRPr>
          </a:p>
          <a:p>
            <a:pPr defTabSz="932216">
              <a:lnSpc>
                <a:spcPct val="90000"/>
              </a:lnSpc>
              <a:spcAft>
                <a:spcPts val="2400"/>
              </a:spcAft>
            </a:pPr>
            <a:endParaRPr lang="en-US" sz="1800" kern="0" spc="-30">
              <a:latin typeface="Segoe UI Semilight"/>
              <a:cs typeface="Segoe UI Semibold" panose="020B0702040204020203" pitchFamily="34" charset="0"/>
            </a:endParaRPr>
          </a:p>
          <a:p>
            <a:pPr defTabSz="932216">
              <a:lnSpc>
                <a:spcPct val="90000"/>
              </a:lnSpc>
              <a:spcAft>
                <a:spcPts val="2400"/>
              </a:spcAft>
            </a:pPr>
            <a:endParaRPr lang="en-US" sz="1800" kern="0" spc="-30">
              <a:latin typeface="Segoe UI Semilight"/>
              <a:cs typeface="Segoe UI Semibold" panose="020B0702040204020203" pitchFamily="34" charset="0"/>
            </a:endParaRPr>
          </a:p>
          <a:p>
            <a:pPr defTabSz="932216">
              <a:lnSpc>
                <a:spcPct val="90000"/>
              </a:lnSpc>
              <a:spcAft>
                <a:spcPts val="2400"/>
              </a:spcAft>
            </a:pPr>
            <a:r>
              <a:rPr lang="en-US" sz="1800" kern="0" spc="-30">
                <a:latin typeface="Segoe UI Semilight"/>
                <a:cs typeface="Segoe UI Semibold" panose="020B0702040204020203" pitchFamily="34" charset="0"/>
              </a:rPr>
              <a:t>We ensure that the layout works across web and mobile, and we’ve got an integrated experience in the SharePoint mobile app that gives readers the ability to interact with comments and likes on the content across web and mobile.  We also have added notifications so that when a relevant news posts is published or when a comment is added that is relevant for you, you can get notified.  You can even save content for reading later.</a:t>
            </a:r>
          </a:p>
          <a:p>
            <a:pPr defTabSz="932216">
              <a:lnSpc>
                <a:spcPct val="90000"/>
              </a:lnSpc>
              <a:spcAft>
                <a:spcPts val="2400"/>
              </a:spcAft>
            </a:pPr>
            <a:endParaRPr lang="en-US" sz="1800" kern="0" spc="-30">
              <a:latin typeface="Segoe UI Semilight"/>
              <a:cs typeface="Segoe UI Semibold" panose="020B0702040204020203" pitchFamily="34" charset="0"/>
            </a:endParaRPr>
          </a:p>
          <a:p>
            <a:pPr defTabSz="932216">
              <a:lnSpc>
                <a:spcPct val="90000"/>
              </a:lnSpc>
              <a:spcAft>
                <a:spcPts val="2400"/>
              </a:spcAft>
            </a:pPr>
            <a:r>
              <a:rPr lang="en-US" sz="1800" kern="0" spc="-30">
                <a:latin typeface="Segoe UI Semilight"/>
                <a:cs typeface="Segoe UI Semibold" panose="020B0702040204020203" pitchFamily="34" charset="0"/>
              </a:rPr>
              <a:t>Personalized news roll-ups delivered to SharePoint mobile and home in Office 365, so that it easy to find posts that are interesting and important for you.</a:t>
            </a:r>
          </a:p>
          <a:p>
            <a:endParaRPr lang="en-US" sz="18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1" kern="1200">
                <a:solidFill>
                  <a:schemeClr val="tx1"/>
                </a:solidFill>
                <a:effectLst/>
                <a:latin typeface="Segoe UI Light" pitchFamily="34" charset="0"/>
                <a:ea typeface="+mn-ea"/>
                <a:cs typeface="+mn-cs"/>
              </a:rPr>
              <a:t>SharePoint news can transform your team and your organization as a way to work to post beautiful, engaging content that’s easy to author and that gets distributed to audiences you want to reach.</a:t>
            </a:r>
          </a:p>
          <a:p>
            <a:endParaRPr lang="en-US" sz="1800" kern="1200">
              <a:solidFill>
                <a:schemeClr val="tx1"/>
              </a:solidFill>
              <a:effectLst/>
              <a:latin typeface="Segoe UI Light" pitchFamily="34" charset="0"/>
              <a:ea typeface="+mn-ea"/>
              <a:cs typeface="+mn-cs"/>
            </a:endParaRPr>
          </a:p>
          <a:p>
            <a:endParaRPr lang="en-US" sz="1800"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Additional notes</a:t>
            </a:r>
          </a:p>
          <a:p>
            <a:r>
              <a:rPr lang="en-US" sz="882" kern="1200">
                <a:solidFill>
                  <a:schemeClr val="tx1"/>
                </a:solidFill>
                <a:effectLst/>
                <a:latin typeface="Segoe UI Light" pitchFamily="34" charset="0"/>
                <a:ea typeface="+mn-ea"/>
                <a:cs typeface="+mn-cs"/>
              </a:rPr>
              <a:t>Talking points</a:t>
            </a:r>
          </a:p>
          <a:p>
            <a:r>
              <a:rPr lang="en-US" sz="882" kern="1200">
                <a:solidFill>
                  <a:schemeClr val="tx1"/>
                </a:solidFill>
                <a:effectLst/>
                <a:latin typeface="Segoe UI Light" pitchFamily="34" charset="0"/>
                <a:ea typeface="+mn-ea"/>
                <a:cs typeface="+mn-cs"/>
              </a:rPr>
              <a:t>News comes to you</a:t>
            </a:r>
          </a:p>
          <a:p>
            <a:r>
              <a:rPr lang="en-US" sz="882" kern="1200">
                <a:solidFill>
                  <a:schemeClr val="tx1"/>
                </a:solidFill>
                <a:effectLst/>
                <a:latin typeface="Segoe UI Light" pitchFamily="34" charset="0"/>
                <a:ea typeface="+mn-ea"/>
                <a:cs typeface="+mn-cs"/>
              </a:rPr>
              <a:t>Notification?</a:t>
            </a:r>
          </a:p>
          <a:p>
            <a:r>
              <a:rPr lang="en-US" sz="882" kern="1200">
                <a:solidFill>
                  <a:schemeClr val="tx1"/>
                </a:solidFill>
                <a:effectLst/>
                <a:latin typeface="Segoe UI Light" pitchFamily="34" charset="0"/>
                <a:ea typeface="+mn-ea"/>
                <a:cs typeface="+mn-cs"/>
              </a:rPr>
              <a:t>Demo mobile, first</a:t>
            </a:r>
          </a:p>
          <a:p>
            <a:r>
              <a:rPr lang="en-US" sz="882" kern="1200">
                <a:solidFill>
                  <a:schemeClr val="tx1"/>
                </a:solidFill>
                <a:effectLst/>
                <a:latin typeface="Segoe UI Light" pitchFamily="34" charset="0"/>
                <a:ea typeface="+mn-ea"/>
                <a:cs typeface="+mn-cs"/>
              </a:rPr>
              <a:t>Personalized</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Empower all communicators to keep groups, departments and divisions up-to-date with team news [hubs | Teams]</a:t>
            </a:r>
          </a:p>
          <a:p>
            <a:r>
              <a:rPr lang="en-US" sz="882" kern="1200">
                <a:solidFill>
                  <a:schemeClr val="tx1"/>
                </a:solidFill>
                <a:effectLst/>
                <a:latin typeface="Segoe UI Light" pitchFamily="34" charset="0"/>
                <a:ea typeface="+mn-ea"/>
                <a:cs typeface="+mn-cs"/>
              </a:rPr>
              <a:t>Surfacing of news on site, SP home, and in Teams</a:t>
            </a:r>
          </a:p>
          <a:p>
            <a:r>
              <a:rPr lang="en-US" sz="882" kern="1200">
                <a:solidFill>
                  <a:schemeClr val="tx1"/>
                </a:solidFill>
                <a:effectLst/>
                <a:latin typeface="Segoe UI Light" pitchFamily="34" charset="0"/>
                <a:ea typeface="+mn-ea"/>
                <a:cs typeface="+mn-cs"/>
              </a:rPr>
              <a:t>Visibility &amp; insight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Org news</a:t>
            </a:r>
          </a:p>
          <a:p>
            <a:r>
              <a:rPr lang="en-US" sz="882" kern="1200">
                <a:solidFill>
                  <a:schemeClr val="tx1"/>
                </a:solidFill>
                <a:effectLst/>
                <a:latin typeface="Segoe UI Light" pitchFamily="34" charset="0"/>
                <a:ea typeface="+mn-ea"/>
                <a:cs typeface="+mn-cs"/>
              </a:rPr>
              <a:t>Notifications</a:t>
            </a:r>
          </a:p>
          <a:p>
            <a:endParaRPr lang="en-US"/>
          </a:p>
          <a:p>
            <a:endParaRPr lang="en-US"/>
          </a:p>
          <a:p>
            <a:pPr defTabSz="913851">
              <a:lnSpc>
                <a:spcPct val="90000"/>
              </a:lnSpc>
              <a:spcAft>
                <a:spcPts val="2353"/>
              </a:spcAft>
            </a:pPr>
            <a:r>
              <a:rPr lang="en-US" sz="900" kern="0" spc="-29">
                <a:latin typeface="Segoe UI Semilight"/>
                <a:cs typeface="Segoe UI Semibold" panose="020B0702040204020203" pitchFamily="34" charset="0"/>
              </a:rPr>
              <a:t>An out of the box content distribution service </a:t>
            </a:r>
          </a:p>
          <a:p>
            <a:pPr defTabSz="913851">
              <a:lnSpc>
                <a:spcPct val="90000"/>
              </a:lnSpc>
              <a:spcAft>
                <a:spcPts val="2353"/>
              </a:spcAft>
            </a:pPr>
            <a:r>
              <a:rPr lang="en-US" sz="900" kern="0" spc="-29">
                <a:latin typeface="Segoe UI Semilight"/>
                <a:cs typeface="Segoe UI Semibold" panose="020B0702040204020203" pitchFamily="34" charset="0"/>
              </a:rPr>
              <a:t>Built on modern pages and web parts to tell stories with rich, dynamic content</a:t>
            </a:r>
          </a:p>
          <a:p>
            <a:pPr defTabSz="913851">
              <a:lnSpc>
                <a:spcPct val="90000"/>
              </a:lnSpc>
              <a:spcAft>
                <a:spcPts val="2353"/>
              </a:spcAft>
            </a:pPr>
            <a:r>
              <a:rPr lang="en-US" sz="900" kern="0" spc="-29">
                <a:latin typeface="Segoe UI Semilight"/>
                <a:cs typeface="Segoe UI Semibold" panose="020B0702040204020203" pitchFamily="34" charset="0"/>
              </a:rPr>
              <a:t>Create news in your sites to reach your audiences</a:t>
            </a:r>
          </a:p>
          <a:p>
            <a:pPr defTabSz="913851">
              <a:lnSpc>
                <a:spcPct val="90000"/>
              </a:lnSpc>
              <a:spcAft>
                <a:spcPts val="2353"/>
              </a:spcAft>
            </a:pPr>
            <a:r>
              <a:rPr lang="en-US" sz="900" kern="0" spc="-29">
                <a:latin typeface="Segoe UI Semilight"/>
                <a:cs typeface="Segoe UI Semibold" panose="020B0702040204020203" pitchFamily="34" charset="0"/>
              </a:rPr>
              <a:t>Hubs enable roll-ups across sites</a:t>
            </a:r>
          </a:p>
          <a:p>
            <a:pPr defTabSz="913851">
              <a:lnSpc>
                <a:spcPct val="90000"/>
              </a:lnSpc>
              <a:spcAft>
                <a:spcPts val="2353"/>
              </a:spcAft>
            </a:pPr>
            <a:r>
              <a:rPr lang="en-US" sz="900" kern="0" spc="-29">
                <a:latin typeface="Segoe UI Semilight"/>
                <a:cs typeface="Segoe UI Semibold" panose="020B0702040204020203" pitchFamily="34" charset="0"/>
              </a:rPr>
              <a:t>Integrated into Microsoft Teams to expand reach</a:t>
            </a:r>
          </a:p>
          <a:p>
            <a:pPr defTabSz="913851">
              <a:lnSpc>
                <a:spcPct val="90000"/>
              </a:lnSpc>
              <a:spcAft>
                <a:spcPts val="2353"/>
              </a:spcAft>
            </a:pPr>
            <a:r>
              <a:rPr lang="en-US" sz="900" kern="0" spc="-29">
                <a:latin typeface="Segoe UI Semilight"/>
                <a:cs typeface="Segoe UI Semibold" panose="020B0702040204020203" pitchFamily="34" charset="0"/>
              </a:rPr>
              <a:t>Works great across web and mobile, including with notifications and ways for readers to engage</a:t>
            </a:r>
          </a:p>
          <a:p>
            <a:pPr defTabSz="913851">
              <a:lnSpc>
                <a:spcPct val="90000"/>
              </a:lnSpc>
              <a:spcAft>
                <a:spcPts val="2353"/>
              </a:spcAft>
            </a:pPr>
            <a:r>
              <a:rPr lang="en-US" sz="900" kern="0" spc="-29">
                <a:latin typeface="Segoe UI Semilight"/>
                <a:cs typeface="Segoe UI Semibold" panose="020B0702040204020203" pitchFamily="34" charset="0"/>
              </a:rPr>
              <a:t>Personalized news roll-ups delivered to SharePoint mobile and home in Office 365</a:t>
            </a:r>
          </a:p>
          <a:p>
            <a:pPr defTabSz="913851">
              <a:lnSpc>
                <a:spcPct val="90000"/>
              </a:lnSpc>
              <a:spcAft>
                <a:spcPts val="2353"/>
              </a:spcAft>
            </a:pPr>
            <a:endParaRPr lang="en-US" sz="900" kern="0" spc="-29">
              <a:latin typeface="Segoe UI Semilight"/>
              <a:cs typeface="Segoe UI Semibold" panose="020B0702040204020203" pitchFamily="34" charset="0"/>
            </a:endParaRPr>
          </a:p>
          <a:p>
            <a:pPr lvl="1"/>
            <a:r>
              <a:rPr lang="en-US"/>
              <a:t>Keep your team on the same page</a:t>
            </a:r>
          </a:p>
          <a:p>
            <a:pPr lvl="1"/>
            <a:r>
              <a:rPr lang="en-US"/>
              <a:t>Tell your story with rich, dynamic pages instead of email</a:t>
            </a:r>
          </a:p>
          <a:p>
            <a:pPr lvl="1"/>
            <a:r>
              <a:rPr lang="en-US"/>
              <a:t>Engage your audience with native commenting</a:t>
            </a:r>
          </a:p>
          <a:p>
            <a:pPr lvl="1"/>
            <a:r>
              <a:rPr lang="en-US"/>
              <a:t>Post news automatically in Microsoft Teams to raise visibility</a:t>
            </a:r>
          </a:p>
          <a:p>
            <a:pPr lvl="1"/>
            <a:r>
              <a:rPr lang="en-US"/>
              <a:t>Stay up to date, on the go with SharePoint mobile</a:t>
            </a:r>
          </a:p>
          <a:p>
            <a:pPr defTabSz="913851">
              <a:lnSpc>
                <a:spcPct val="90000"/>
              </a:lnSpc>
              <a:spcAft>
                <a:spcPts val="2353"/>
              </a:spcAft>
            </a:pPr>
            <a:endParaRPr lang="en-US" sz="900" kern="0" spc="-29">
              <a:latin typeface="Segoe UI Semilight"/>
              <a:cs typeface="Segoe UI Semibold" panose="020B0702040204020203" pitchFamily="34" charset="0"/>
            </a:endParaRP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1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498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793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8094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696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33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11/16/2019 8:03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599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548806-01E3-43AB-B97E-E334A1DB2444}" type="datetimeFigureOut">
              <a:rPr lang="en-US" smtClean="0"/>
              <a:t>11/16/2019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80EDD4-3765-49FB-97B3-06C102BD938F}" type="slidenum">
              <a:rPr lang="en-US" smtClean="0"/>
              <a:t>‹#›</a:t>
            </a:fld>
            <a:endParaRPr lang="en-US"/>
          </a:p>
        </p:txBody>
      </p:sp>
    </p:spTree>
    <p:extLst>
      <p:ext uri="{BB962C8B-B14F-4D97-AF65-F5344CB8AC3E}">
        <p14:creationId xmlns:p14="http://schemas.microsoft.com/office/powerpoint/2010/main" val="2452122059"/>
      </p:ext>
    </p:extLst>
  </p:cSld>
  <p:clrMapOvr>
    <a:masterClrMapping/>
  </p:clrMapOvr>
  <mc:AlternateContent xmlns:mc="http://schemas.openxmlformats.org/markup-compatibility/2006">
    <mc:Choice xmlns:p14="http://schemas.microsoft.com/office/powerpoint/2010/main" Requires="p14">
      <p:transition spd="slow" p14:dur="1200" advTm="3000">
        <p14:flip dir="r"/>
      </p:transition>
    </mc:Choice>
    <mc:Fallback>
      <p:transition spd="slow" advTm="3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4403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2"/>
                    </a:gs>
                    <a:gs pos="100000">
                      <a:schemeClr val="bg2"/>
                    </a:gs>
                  </a:gsLst>
                  <a:lin ang="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2"/>
                    </a:gs>
                    <a:gs pos="100000">
                      <a:schemeClr val="bg2"/>
                    </a:gs>
                  </a:gsLst>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648555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2"/>
                    </a:gs>
                    <a:gs pos="100000">
                      <a:schemeClr val="bg2"/>
                    </a:gs>
                  </a:gsLst>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2"/>
                    </a:gs>
                    <a:gs pos="100000">
                      <a:schemeClr val="bg2"/>
                    </a:gs>
                  </a:gsLst>
                </a:gra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566181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517442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gradFill>
              </a:defRPr>
            </a:lvl2pPr>
            <a:lvl3pPr marL="448193" indent="0">
              <a:spcBef>
                <a:spcPts val="0"/>
              </a:spcBef>
              <a:spcAft>
                <a:spcPts val="1274"/>
              </a:spcAft>
              <a:buNone/>
              <a:defRPr sz="1961">
                <a:gradFill>
                  <a:gsLst>
                    <a:gs pos="0">
                      <a:schemeClr val="tx1"/>
                    </a:gs>
                    <a:gs pos="100000">
                      <a:schemeClr val="tx1"/>
                    </a:gs>
                  </a:gsLst>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889971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9711216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17861546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221864903"/>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2</a:t>
            </a:r>
          </a:p>
        </p:txBody>
      </p:sp>
    </p:spTree>
    <p:extLst>
      <p:ext uri="{BB962C8B-B14F-4D97-AF65-F5344CB8AC3E}">
        <p14:creationId xmlns:p14="http://schemas.microsoft.com/office/powerpoint/2010/main" val="39321212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Device layout</a:t>
            </a:r>
          </a:p>
        </p:txBody>
      </p:sp>
    </p:spTree>
    <p:extLst>
      <p:ext uri="{BB962C8B-B14F-4D97-AF65-F5344CB8AC3E}">
        <p14:creationId xmlns:p14="http://schemas.microsoft.com/office/powerpoint/2010/main" val="359952300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19328787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1"/>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48944299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Table layout</a:t>
            </a:r>
          </a:p>
        </p:txBody>
      </p:sp>
    </p:spTree>
    <p:extLst>
      <p:ext uri="{BB962C8B-B14F-4D97-AF65-F5344CB8AC3E}">
        <p14:creationId xmlns:p14="http://schemas.microsoft.com/office/powerpoint/2010/main" val="1114537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gradFill>
              </a:defRPr>
            </a:lvl1pPr>
          </a:lstStyle>
          <a:p>
            <a:pPr marL="0" lvl="0">
              <a:lnSpc>
                <a:spcPts val="5490"/>
              </a:lnSpc>
            </a:pPr>
            <a:r>
              <a:rPr lang="en-US"/>
              <a:t>Section title</a:t>
            </a:r>
          </a:p>
        </p:txBody>
      </p:sp>
    </p:spTree>
    <p:extLst>
      <p:ext uri="{BB962C8B-B14F-4D97-AF65-F5344CB8AC3E}">
        <p14:creationId xmlns:p14="http://schemas.microsoft.com/office/powerpoint/2010/main" val="3237248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gradFill>
              </a:defRPr>
            </a:lvl1pPr>
          </a:lstStyle>
          <a:p>
            <a:pPr marL="0" lvl="0">
              <a:lnSpc>
                <a:spcPts val="5490"/>
              </a:lnSpc>
            </a:pPr>
            <a:r>
              <a:rPr lang="en-US"/>
              <a:t>Section title</a:t>
            </a:r>
          </a:p>
        </p:txBody>
      </p:sp>
    </p:spTree>
    <p:extLst>
      <p:ext uri="{BB962C8B-B14F-4D97-AF65-F5344CB8AC3E}">
        <p14:creationId xmlns:p14="http://schemas.microsoft.com/office/powerpoint/2010/main" val="2916653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680797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316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7147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669673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793462"/>
            <a:ext cx="4161981" cy="1271077"/>
          </a:xfrm>
        </p:spPr>
        <p:txBody>
          <a:bodyPr wrap="square" rIns="0" anchor="ctr" anchorCtr="0">
            <a:spAutoFit/>
          </a:bodyPr>
          <a:lstStyle>
            <a:lvl1pPr>
              <a:lnSpc>
                <a:spcPct val="100000"/>
              </a:lnSpc>
              <a:defRPr sz="3600" b="1" spc="-49" baseline="0">
                <a:gradFill>
                  <a:gsLst>
                    <a:gs pos="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254408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74202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264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138455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1045"/>
            <a:ext cx="11474548" cy="1161921"/>
          </a:xfrm>
          <a:noFill/>
        </p:spPr>
        <p:txBody>
          <a:bodyPr wrap="square" tIns="91440" bIns="91440" anchor="b" anchorCtr="0">
            <a:spAutoFit/>
          </a:bodyPr>
          <a:lstStyle>
            <a:lvl1pPr>
              <a:defRPr sz="7056" spc="-98" baseline="0">
                <a:solidFill>
                  <a:schemeClr val="bg1"/>
                </a:solidFill>
              </a:defRPr>
            </a:lvl1pPr>
          </a:lstStyle>
          <a:p>
            <a:r>
              <a:rPr lang="en-US"/>
              <a:t>Section title</a:t>
            </a:r>
          </a:p>
        </p:txBody>
      </p:sp>
      <p:sp>
        <p:nvSpPr>
          <p:cNvPr id="4" name="Text Placeholder 3">
            <a:extLst>
              <a:ext uri="{FF2B5EF4-FFF2-40B4-BE49-F238E27FC236}">
                <a16:creationId xmlns:a16="http://schemas.microsoft.com/office/drawing/2014/main" id="{BCE82D05-8B13-4924-8A18-D2F231A6A390}"/>
              </a:ext>
            </a:extLst>
          </p:cNvPr>
          <p:cNvSpPr>
            <a:spLocks noGrp="1"/>
          </p:cNvSpPr>
          <p:nvPr>
            <p:ph type="body" sz="quarter" idx="10" hasCustomPrompt="1"/>
          </p:nvPr>
        </p:nvSpPr>
        <p:spPr>
          <a:xfrm>
            <a:off x="269240" y="3251585"/>
            <a:ext cx="11474548" cy="6245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394695096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8091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pc="-49" baseline="0"/>
            </a:lvl1pPr>
          </a:lstStyle>
          <a:p>
            <a:r>
              <a:rPr lang="en-US"/>
              <a:t>Click to edit Master title style</a:t>
            </a:r>
          </a:p>
        </p:txBody>
      </p:sp>
      <p:sp>
        <p:nvSpPr>
          <p:cNvPr id="3" name="Text Placeholder 2"/>
          <p:cNvSpPr>
            <a:spLocks noGrp="1"/>
          </p:cNvSpPr>
          <p:nvPr>
            <p:ph type="body" sz="quarter" idx="10"/>
          </p:nvPr>
        </p:nvSpPr>
        <p:spPr>
          <a:xfrm>
            <a:off x="584200" y="1435497"/>
            <a:ext cx="11018520" cy="12761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2199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246221"/>
          </a:xfrm>
        </p:spPr>
        <p:txBody>
          <a:bodyPr/>
          <a:lstStyle>
            <a:lvl1pPr>
              <a:defRPr sz="1600"/>
            </a:lvl1pPr>
          </a:lstStyle>
          <a:p>
            <a:r>
              <a:rPr lang="en-US"/>
              <a:t>Click to edit Master title style</a:t>
            </a:r>
          </a:p>
        </p:txBody>
      </p:sp>
    </p:spTree>
    <p:extLst>
      <p:ext uri="{BB962C8B-B14F-4D97-AF65-F5344CB8AC3E}">
        <p14:creationId xmlns:p14="http://schemas.microsoft.com/office/powerpoint/2010/main" val="2873807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1" y="1143001"/>
            <a:ext cx="6629400" cy="1234047"/>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1" y="457201"/>
            <a:ext cx="6629400" cy="443198"/>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40" y="1863"/>
            <a:ext cx="4751363" cy="6856138"/>
          </a:xfrm>
          <a:solidFill>
            <a:schemeClr val="accent1"/>
          </a:solid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356415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200" y="1143001"/>
            <a:ext cx="11277603"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6928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1"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9" y="4657682"/>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1"/>
            <a:ext cx="11277600" cy="443198"/>
          </a:xfrm>
        </p:spPr>
        <p:txBody>
          <a:bodyPr/>
          <a:lstStyle>
            <a:lvl1pPr>
              <a:defRPr/>
            </a:lvl1pPr>
          </a:lstStyle>
          <a:p>
            <a:r>
              <a:rPr lang="en-US"/>
              <a:t>3 Column Photos</a:t>
            </a:r>
          </a:p>
        </p:txBody>
      </p:sp>
    </p:spTree>
    <p:extLst>
      <p:ext uri="{BB962C8B-B14F-4D97-AF65-F5344CB8AC3E}">
        <p14:creationId xmlns:p14="http://schemas.microsoft.com/office/powerpoint/2010/main" val="4288855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10.png"/><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image" Target="../media/image9.emf"/><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theme" Target="../theme/theme3.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3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153147252"/>
      </p:ext>
    </p:extLst>
  </p:cSld>
  <p:clrMap bg1="lt1" tx1="dk1" bg2="lt2" tx2="dk2" accent1="accent1" accent2="accent2" accent3="accent3" accent4="accent4" accent5="accent5" accent6="accent6" hlink="hlink" folHlink="folHlink"/>
  <p:sldLayoutIdLst>
    <p:sldLayoutId id="2147484800" r:id="rId1"/>
    <p:sldLayoutId id="2147484801" r:id="rId2"/>
    <p:sldLayoutId id="2147484802" r:id="rId3"/>
    <p:sldLayoutId id="2147484803" r:id="rId4"/>
    <p:sldLayoutId id="2147484804" r:id="rId5"/>
    <p:sldLayoutId id="2147484805" r:id="rId6"/>
    <p:sldLayoutId id="2147484806" r:id="rId7"/>
    <p:sldLayoutId id="2147484807" r:id="rId8"/>
    <p:sldLayoutId id="2147484808" r:id="rId9"/>
    <p:sldLayoutId id="2147484809" r:id="rId10"/>
    <p:sldLayoutId id="2147484810" r:id="rId11"/>
    <p:sldLayoutId id="2147484811" r:id="rId12"/>
    <p:sldLayoutId id="2147484812" r:id="rId13"/>
    <p:sldLayoutId id="2147484813" r:id="rId14"/>
    <p:sldLayoutId id="2147484814" r:id="rId15"/>
    <p:sldLayoutId id="2147484815" r:id="rId16"/>
    <p:sldLayoutId id="2147484816" r:id="rId17"/>
    <p:sldLayoutId id="2147484817" r:id="rId18"/>
    <p:sldLayoutId id="2147484818" r:id="rId19"/>
    <p:sldLayoutId id="2147484819" r:id="rId20"/>
    <p:sldLayoutId id="2147484820" r:id="rId21"/>
    <p:sldLayoutId id="2147484821" r:id="rId22"/>
    <p:sldLayoutId id="2147484822" r:id="rId23"/>
    <p:sldLayoutId id="2147484823" r:id="rId24"/>
    <p:sldLayoutId id="2147484824" r:id="rId25"/>
    <p:sldLayoutId id="2147484825" r:id="rId26"/>
    <p:sldLayoutId id="2147484826" r:id="rId27"/>
    <p:sldLayoutId id="2147484827" r:id="rId28"/>
    <p:sldLayoutId id="2147484828" r:id="rId29"/>
    <p:sldLayoutId id="2147484829" r:id="rId30"/>
  </p:sldLayoutIdLst>
  <p:transition>
    <p:fade/>
  </p:transition>
  <p:txStyles>
    <p:titleStyle>
      <a:lvl1pPr algn="l" defTabSz="914367" rtl="0" eaLnBrk="1" latinLnBrk="0" hangingPunct="1">
        <a:lnSpc>
          <a:spcPct val="90000"/>
        </a:lnSpc>
        <a:spcBef>
          <a:spcPct val="0"/>
        </a:spcBef>
        <a:buNone/>
        <a:defRPr lang="en-US" sz="3137"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hyperlink" Target="https://techcommunity.microsoft.com/t5/Microsoft-SharePoint-Blog/The-intelligent-intranet-powered-by-Microsoft-365-Microsoft/ba-p/975037"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support.office.com/en-us/article/view-usage-data-for-your-sharepoint-site-2fa8ddc2-c4b3-4268-8d26-a772dc55779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office365/admin/activity-reports/activity-reports?view=o365-worldwid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office365/admin/usage-analytics/usage-analytics?view=o365-worldwide"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aka.ms/EnableM365UsageAnalytics" TargetMode="Externa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github.com/cdbuzzell/SharePointNewsTelemetry"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8.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rdonwaynewatts.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office365/admin/usage-analytics/usage-analytics?view=o365-worldwide" TargetMode="External"/><Relationship Id="rId3" Type="http://schemas.openxmlformats.org/officeDocument/2006/relationships/hyperlink" Target="https://support.office.com/en-us/article/create-and-share-news-on-your-sharepoint-sites-495f8f1a-3bef-4045-b33a-55e5abe7aed7" TargetMode="External"/><Relationship Id="rId7" Type="http://schemas.openxmlformats.org/officeDocument/2006/relationships/hyperlink" Target="https://support.office.com/en-us/article/view-usage-data-for-your-sharepoint-site-2fa8ddc2-c4b3-4268-8d26-a772dc55779e"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support.office.com/en-us/article/target-files-news-and-pages-to-specific-audiences-33d84cb6-14ed-4e53-a426-74c38ea32293" TargetMode="External"/><Relationship Id="rId11" Type="http://schemas.openxmlformats.org/officeDocument/2006/relationships/hyperlink" Target="https://aka.ms/Newsworthy" TargetMode="External"/><Relationship Id="rId5" Type="http://schemas.openxmlformats.org/officeDocument/2006/relationships/hyperlink" Target="https://support.office.com/en-us/article/add-team-site-news-in-a-teams-channel-743607c0-9510-414b-8aab-1ae9ef5d3f49" TargetMode="External"/><Relationship Id="rId10" Type="http://schemas.openxmlformats.org/officeDocument/2006/relationships/hyperlink" Target="https://github.com/cdbuzzell/SharePointNewsTelemetry" TargetMode="External"/><Relationship Id="rId4" Type="http://schemas.openxmlformats.org/officeDocument/2006/relationships/hyperlink" Target="https://support.office.com/en-us/article/Use-the-News-web-part-on-a-SharePoint-page-C2DCEE50-F5D7-434B-8CB9-A7FEEFD9F165" TargetMode="External"/><Relationship Id="rId9" Type="http://schemas.openxmlformats.org/officeDocument/2006/relationships/hyperlink" Target="https://techcommunity.microsoft.com/t5/Microsoft-SharePoint-Blog/The-intelligent-intranet-powered-by-Microsoft-365-Microsoft/ba-p/975037"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69.png"/><Relationship Id="rId3" Type="http://schemas.openxmlformats.org/officeDocument/2006/relationships/image" Target="../media/image55.png"/><Relationship Id="rId7" Type="http://schemas.openxmlformats.org/officeDocument/2006/relationships/image" Target="../media/image59.jpg"/><Relationship Id="rId12" Type="http://schemas.openxmlformats.org/officeDocument/2006/relationships/image" Target="../media/image64.jpg"/><Relationship Id="rId17" Type="http://schemas.openxmlformats.org/officeDocument/2006/relationships/hyperlink" Target="https://www.google.com/search?biw=1366&amp;bih=655&amp;tbm=isch&amp;sa=1&amp;ei=gHjJXYGAC9HisAX1mIKoDg&amp;q=syskit+logo&amp;oq=syskit+logo&amp;gs_l=img.3..0.211.953..1225...0.0..0.645.1724.2-1j1j1j1......0....1..gws-wiz-img.......0i24j0i10i24.khw95qgZXdo&amp;ved=0ahUKEwiBwMeXt-LlAhVRMawKHXWMAOUQ4dUDCAY&amp;uact=5" TargetMode="External"/><Relationship Id="rId2" Type="http://schemas.openxmlformats.org/officeDocument/2006/relationships/image" Target="../media/image54.png"/><Relationship Id="rId16" Type="http://schemas.openxmlformats.org/officeDocument/2006/relationships/image" Target="../media/image68.png"/><Relationship Id="rId1" Type="http://schemas.openxmlformats.org/officeDocument/2006/relationships/slideLayout" Target="../slideLayouts/slideLayout3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8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support.office.com/en-us/article/create-and-share-news-on-your-sharepoint-sites-495f8f1a-3bef-4045-b33a-55e5abe7aed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upport.office.com/en-us/article/create-and-share-news-on-your-sharepoint-sites-495f8f1a-3bef-4045-b33a-55e5abe7aed7"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support.office.com/en-us/article/Use-the-News-web-part-on-a-SharePoint-page-C2DCEE50-F5D7-434B-8CB9-A7FEEFD9F165"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hyperlink" Target="https://support.office.com/en-us/article/add-team-site-news-in-a-teams-channel-743607c0-9510-414b-8aab-1ae9ef5d3f49"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support.office.com/en-us/article/use-the-news-web-part-on-a-sharepoint-page-c2dcee50-f5d7-434b-8cb9-a7feefd9f165#bkmk_audiencetarget" TargetMode="External"/><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support.office.com/en-us/article/target-files-news-and-pages-to-specific-audiences-33d84cb6-14ed-4e53-a426-74c38ea3229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87012"/>
            <a:ext cx="9144000" cy="923330"/>
          </a:xfrm>
        </p:spPr>
        <p:txBody>
          <a:bodyPr/>
          <a:lstStyle/>
          <a:p>
            <a:r>
              <a:rPr lang="en-US"/>
              <a:t>Making SharePoint News Newsworthy</a:t>
            </a:r>
            <a:br>
              <a:rPr lang="en-US"/>
            </a:br>
            <a:r>
              <a:rPr lang="en-US" sz="2400"/>
              <a:t>What’s in the box and how to extend it</a:t>
            </a:r>
            <a:endParaRPr lang="en-US"/>
          </a:p>
        </p:txBody>
      </p:sp>
      <p:sp>
        <p:nvSpPr>
          <p:cNvPr id="5" name="Text Placeholder 4"/>
          <p:cNvSpPr>
            <a:spLocks noGrp="1"/>
          </p:cNvSpPr>
          <p:nvPr>
            <p:ph type="body" sz="quarter" idx="12"/>
          </p:nvPr>
        </p:nvSpPr>
        <p:spPr>
          <a:xfrm>
            <a:off x="584200" y="3538966"/>
            <a:ext cx="9144000" cy="677108"/>
          </a:xfrm>
        </p:spPr>
        <p:txBody>
          <a:bodyPr vert="horz" wrap="square" lIns="0" tIns="0" rIns="0" bIns="0" rtlCol="0" anchor="t">
            <a:spAutoFit/>
          </a:bodyPr>
          <a:lstStyle/>
          <a:p>
            <a:r>
              <a:rPr lang="en-US">
                <a:cs typeface="Segoe UI"/>
              </a:rPr>
              <a:t>Doug Splinter, Director, MTC – Minneapolis</a:t>
            </a:r>
          </a:p>
          <a:p>
            <a:r>
              <a:rPr lang="en-US">
                <a:cs typeface="Segoe UI"/>
              </a:rPr>
              <a:t>Corey Buzzell, Architect, </a:t>
            </a:r>
            <a:r>
              <a:rPr lang="en-US">
                <a:ea typeface="+mn-lt"/>
                <a:cs typeface="+mn-lt"/>
              </a:rPr>
              <a:t>MTC – Minneapolis</a:t>
            </a:r>
          </a:p>
        </p:txBody>
      </p:sp>
      <p:grpSp>
        <p:nvGrpSpPr>
          <p:cNvPr id="6" name="Group 5" descr="Microsoft badge for Doug Splinter">
            <a:extLst>
              <a:ext uri="{FF2B5EF4-FFF2-40B4-BE49-F238E27FC236}">
                <a16:creationId xmlns:a16="http://schemas.microsoft.com/office/drawing/2014/main" id="{8793980F-93CD-4521-91F6-F6286CA8E249}"/>
              </a:ext>
            </a:extLst>
          </p:cNvPr>
          <p:cNvGrpSpPr/>
          <p:nvPr/>
        </p:nvGrpSpPr>
        <p:grpSpPr>
          <a:xfrm>
            <a:off x="7958864" y="3665973"/>
            <a:ext cx="1845824" cy="2976322"/>
            <a:chOff x="1162348" y="129491"/>
            <a:chExt cx="1845824" cy="2976322"/>
          </a:xfrm>
        </p:grpSpPr>
        <p:grpSp>
          <p:nvGrpSpPr>
            <p:cNvPr id="7" name="Group 6">
              <a:extLst>
                <a:ext uri="{FF2B5EF4-FFF2-40B4-BE49-F238E27FC236}">
                  <a16:creationId xmlns:a16="http://schemas.microsoft.com/office/drawing/2014/main" id="{25E030B1-7909-4039-AEC8-0052EC75C461}"/>
                </a:ext>
              </a:extLst>
            </p:cNvPr>
            <p:cNvGrpSpPr/>
            <p:nvPr/>
          </p:nvGrpSpPr>
          <p:grpSpPr>
            <a:xfrm>
              <a:off x="1162348" y="129491"/>
              <a:ext cx="1845824" cy="2976322"/>
              <a:chOff x="3113693" y="2912952"/>
              <a:chExt cx="1845824" cy="2976322"/>
            </a:xfrm>
          </p:grpSpPr>
          <p:pic>
            <p:nvPicPr>
              <p:cNvPr id="10" name="Picture 9">
                <a:extLst>
                  <a:ext uri="{FF2B5EF4-FFF2-40B4-BE49-F238E27FC236}">
                    <a16:creationId xmlns:a16="http://schemas.microsoft.com/office/drawing/2014/main" id="{DDDC3766-ADA7-487C-BB1B-89362FA2BF7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113693" y="2912952"/>
                <a:ext cx="1845824" cy="2976322"/>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8E92524F-FF28-4F0E-8FF4-D7FA878634B2}"/>
                  </a:ext>
                </a:extLst>
              </p:cNvPr>
              <p:cNvSpPr txBox="1"/>
              <p:nvPr/>
            </p:nvSpPr>
            <p:spPr>
              <a:xfrm>
                <a:off x="3195146" y="4395240"/>
                <a:ext cx="1745858" cy="849463"/>
              </a:xfrm>
              <a:prstGeom prst="rect">
                <a:avLst/>
              </a:prstGeom>
              <a:solidFill>
                <a:srgbClr val="FFFFFF"/>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a:ln>
                      <a:noFill/>
                    </a:ln>
                    <a:gradFill>
                      <a:gsLst>
                        <a:gs pos="2917">
                          <a:srgbClr val="505050"/>
                        </a:gs>
                        <a:gs pos="30000">
                          <a:srgbClr val="505050"/>
                        </a:gs>
                      </a:gsLst>
                      <a:lin ang="5400000" scaled="0"/>
                    </a:gradFill>
                    <a:effectLst/>
                    <a:uLnTx/>
                    <a:uFillTx/>
                  </a:rPr>
                  <a:t>Doug Splinter</a:t>
                </a:r>
                <a:endParaRPr kumimoji="0" lang="en-US" sz="2000" b="0" i="0" u="none" strike="noStrike" kern="0" cap="none" spc="0" normalizeH="0" baseline="0" noProof="0">
                  <a:ln>
                    <a:noFill/>
                  </a:ln>
                  <a:gradFill>
                    <a:gsLst>
                      <a:gs pos="2917">
                        <a:srgbClr val="505050"/>
                      </a:gs>
                      <a:gs pos="30000">
                        <a:srgbClr val="505050"/>
                      </a:gs>
                    </a:gsLst>
                    <a:lin ang="5400000" scaled="0"/>
                  </a:gradFill>
                  <a:effectLst/>
                  <a:uLnTx/>
                  <a:uFillTx/>
                </a:endParaRPr>
              </a:p>
            </p:txBody>
          </p:sp>
          <p:sp>
            <p:nvSpPr>
              <p:cNvPr id="12" name="Oval 11">
                <a:extLst>
                  <a:ext uri="{FF2B5EF4-FFF2-40B4-BE49-F238E27FC236}">
                    <a16:creationId xmlns:a16="http://schemas.microsoft.com/office/drawing/2014/main" id="{84BFDC49-5801-467C-B020-F0F8541770B7}"/>
                  </a:ext>
                </a:extLst>
              </p:cNvPr>
              <p:cNvSpPr/>
              <p:nvPr/>
            </p:nvSpPr>
            <p:spPr>
              <a:xfrm>
                <a:off x="3625572" y="3371660"/>
                <a:ext cx="895765" cy="849467"/>
              </a:xfrm>
              <a:prstGeom prst="ellipse">
                <a:avLst/>
              </a:prstGeom>
              <a:noFill/>
              <a:ln w="762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Isosceles Triangle 12">
                <a:extLst>
                  <a:ext uri="{FF2B5EF4-FFF2-40B4-BE49-F238E27FC236}">
                    <a16:creationId xmlns:a16="http://schemas.microsoft.com/office/drawing/2014/main" id="{BD6B8E50-A202-4272-8DD9-EB020DB79FBA}"/>
                  </a:ext>
                </a:extLst>
              </p:cNvPr>
              <p:cNvSpPr/>
              <p:nvPr/>
            </p:nvSpPr>
            <p:spPr>
              <a:xfrm rot="18544143">
                <a:off x="3391177" y="3317757"/>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EE2DEEE7-B988-44FE-81B5-C61D14B384A5}"/>
                  </a:ext>
                </a:extLst>
              </p:cNvPr>
              <p:cNvSpPr/>
              <p:nvPr/>
            </p:nvSpPr>
            <p:spPr>
              <a:xfrm rot="2425679">
                <a:off x="4318777" y="3301579"/>
                <a:ext cx="423452" cy="278671"/>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23B24924-8E84-4495-8872-DDA297C16337}"/>
                  </a:ext>
                </a:extLst>
              </p:cNvPr>
              <p:cNvSpPr/>
              <p:nvPr/>
            </p:nvSpPr>
            <p:spPr>
              <a:xfrm rot="13680629">
                <a:off x="3468983" y="4036419"/>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E1C170B6-D442-4DEC-83DE-04EC67DE832F}"/>
                  </a:ext>
                </a:extLst>
              </p:cNvPr>
              <p:cNvSpPr/>
              <p:nvPr/>
            </p:nvSpPr>
            <p:spPr>
              <a:xfrm rot="7926877">
                <a:off x="4293872" y="4032364"/>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F72B947-2980-45A7-AB8E-8DC18833EF1A}"/>
                  </a:ext>
                </a:extLst>
              </p:cNvPr>
              <p:cNvSpPr/>
              <p:nvPr/>
            </p:nvSpPr>
            <p:spPr>
              <a:xfrm>
                <a:off x="3783724" y="5186855"/>
                <a:ext cx="608091" cy="53199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0BE440D-22CD-4F5F-BDF3-4EB9B7A0EB79}"/>
                  </a:ext>
                </a:extLst>
              </p:cNvPr>
              <p:cNvPicPr>
                <a:picLocks noChangeAspect="1"/>
              </p:cNvPicPr>
              <p:nvPr/>
            </p:nvPicPr>
            <p:blipFill rotWithShape="1">
              <a:blip r:embed="rId4">
                <a:extLst>
                  <a:ext uri="{28A0092B-C50C-407E-A947-70E740481C1C}">
                    <a14:useLocalDpi xmlns:a14="http://schemas.microsoft.com/office/drawing/2010/main" val="0"/>
                  </a:ext>
                </a:extLst>
              </a:blip>
              <a:srcRect l="3828" t="40659" r="13819" b="36210"/>
              <a:stretch/>
            </p:blipFill>
            <p:spPr>
              <a:xfrm>
                <a:off x="3297469" y="5404472"/>
                <a:ext cx="1094346" cy="307365"/>
              </a:xfrm>
              <a:prstGeom prst="rect">
                <a:avLst/>
              </a:prstGeom>
            </p:spPr>
          </p:pic>
        </p:grpSp>
        <p:sp>
          <p:nvSpPr>
            <p:cNvPr id="8" name="TextBox 7">
              <a:extLst>
                <a:ext uri="{FF2B5EF4-FFF2-40B4-BE49-F238E27FC236}">
                  <a16:creationId xmlns:a16="http://schemas.microsoft.com/office/drawing/2014/main" id="{13AFAE73-3DD2-404D-A659-27A4551EC961}"/>
                </a:ext>
              </a:extLst>
            </p:cNvPr>
            <p:cNvSpPr txBox="1"/>
            <p:nvPr/>
          </p:nvSpPr>
          <p:spPr>
            <a:xfrm>
              <a:off x="1575331" y="2254122"/>
              <a:ext cx="1108701"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latin typeface="Segoe UI" panose="020B0502040204020203" pitchFamily="34" charset="0"/>
                  <a:cs typeface="Segoe UI" panose="020B0502040204020203" pitchFamily="34" charset="0"/>
                </a:rPr>
                <a:t>@</a:t>
              </a:r>
              <a:r>
                <a:rPr lang="en-US" sz="1200" err="1">
                  <a:solidFill>
                    <a:srgbClr val="0070C0"/>
                  </a:solidFill>
                  <a:latin typeface="Segoe UI" panose="020B0502040204020203" pitchFamily="34" charset="0"/>
                  <a:cs typeface="Segoe UI" panose="020B0502040204020203" pitchFamily="34" charset="0"/>
                </a:rPr>
                <a:t>dsplinter</a:t>
              </a:r>
              <a:endParaRPr lang="en-US" sz="1200">
                <a:solidFill>
                  <a:srgbClr val="0070C0"/>
                </a:solidFill>
                <a:latin typeface="Segoe UI" panose="020B0502040204020203" pitchFamily="34" charset="0"/>
                <a:cs typeface="Segoe UI" panose="020B0502040204020203" pitchFamily="34" charset="0"/>
              </a:endParaRPr>
            </a:p>
          </p:txBody>
        </p:sp>
        <p:pic>
          <p:nvPicPr>
            <p:cNvPr id="9" name="Picture 2" descr="Doug Splinter">
              <a:extLst>
                <a:ext uri="{FF2B5EF4-FFF2-40B4-BE49-F238E27FC236}">
                  <a16:creationId xmlns:a16="http://schemas.microsoft.com/office/drawing/2014/main" id="{485C9B44-B91C-4B19-8083-EEA6D881F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210" y="547842"/>
              <a:ext cx="914400" cy="914400"/>
            </a:xfrm>
            <a:prstGeom prst="ellipse">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35F6683C-4FEC-4A7F-A501-42B79873BBCC}"/>
              </a:ext>
            </a:extLst>
          </p:cNvPr>
          <p:cNvSpPr/>
          <p:nvPr/>
        </p:nvSpPr>
        <p:spPr>
          <a:xfrm>
            <a:off x="8262260" y="86577"/>
            <a:ext cx="3857466" cy="363946"/>
          </a:xfrm>
          <a:prstGeom prst="rect">
            <a:avLst/>
          </a:prstGeom>
        </p:spPr>
        <p:txBody>
          <a:bodyPr wrap="none">
            <a:spAutoFit/>
          </a:bodyPr>
          <a:lstStyle/>
          <a:p>
            <a:r>
              <a:rPr lang="en-US"/>
              <a:t>SharePoint Saturday Twin Cities 2019</a:t>
            </a:r>
          </a:p>
        </p:txBody>
      </p:sp>
      <p:sp>
        <p:nvSpPr>
          <p:cNvPr id="32" name="Text Placeholder 4">
            <a:extLst>
              <a:ext uri="{FF2B5EF4-FFF2-40B4-BE49-F238E27FC236}">
                <a16:creationId xmlns:a16="http://schemas.microsoft.com/office/drawing/2014/main" id="{F81BC03C-A7DD-42B0-8F13-415088922DE8}"/>
              </a:ext>
            </a:extLst>
          </p:cNvPr>
          <p:cNvSpPr txBox="1">
            <a:spLocks/>
          </p:cNvSpPr>
          <p:nvPr/>
        </p:nvSpPr>
        <p:spPr>
          <a:xfrm>
            <a:off x="584200" y="5698362"/>
            <a:ext cx="5985565" cy="892552"/>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cs typeface="Segoe UI"/>
              </a:rPr>
              <a:t>Deck and Demo Instructions: </a:t>
            </a:r>
          </a:p>
          <a:p>
            <a:r>
              <a:rPr lang="en-US" sz="3600">
                <a:cs typeface="Segoe UI"/>
              </a:rPr>
              <a:t>http://aka.ms/Newsworthy</a:t>
            </a:r>
            <a:endParaRPr lang="en-US" sz="3600">
              <a:ea typeface="+mn-lt"/>
              <a:cs typeface="+mn-lt"/>
            </a:endParaRPr>
          </a:p>
        </p:txBody>
      </p:sp>
      <p:grpSp>
        <p:nvGrpSpPr>
          <p:cNvPr id="33" name="Group 32" descr="Microsoft badge for Corey Buzzell">
            <a:extLst>
              <a:ext uri="{FF2B5EF4-FFF2-40B4-BE49-F238E27FC236}">
                <a16:creationId xmlns:a16="http://schemas.microsoft.com/office/drawing/2014/main" id="{83ADA52B-492E-46AF-AAB3-46FFA2F56BEE}"/>
              </a:ext>
            </a:extLst>
          </p:cNvPr>
          <p:cNvGrpSpPr/>
          <p:nvPr/>
        </p:nvGrpSpPr>
        <p:grpSpPr>
          <a:xfrm>
            <a:off x="10043223" y="3665973"/>
            <a:ext cx="1845824" cy="2976322"/>
            <a:chOff x="10289540" y="731453"/>
            <a:chExt cx="1845824" cy="2976322"/>
          </a:xfrm>
        </p:grpSpPr>
        <p:grpSp>
          <p:nvGrpSpPr>
            <p:cNvPr id="34" name="Group 33">
              <a:extLst>
                <a:ext uri="{FF2B5EF4-FFF2-40B4-BE49-F238E27FC236}">
                  <a16:creationId xmlns:a16="http://schemas.microsoft.com/office/drawing/2014/main" id="{74AB4BB6-BF3E-44E3-9357-FB205EEB7D14}"/>
                </a:ext>
              </a:extLst>
            </p:cNvPr>
            <p:cNvGrpSpPr/>
            <p:nvPr/>
          </p:nvGrpSpPr>
          <p:grpSpPr>
            <a:xfrm>
              <a:off x="10289540" y="731453"/>
              <a:ext cx="1845824" cy="2976322"/>
              <a:chOff x="3113693" y="2912952"/>
              <a:chExt cx="1845824" cy="2976322"/>
            </a:xfrm>
          </p:grpSpPr>
          <p:pic>
            <p:nvPicPr>
              <p:cNvPr id="37" name="Picture 36">
                <a:extLst>
                  <a:ext uri="{FF2B5EF4-FFF2-40B4-BE49-F238E27FC236}">
                    <a16:creationId xmlns:a16="http://schemas.microsoft.com/office/drawing/2014/main" id="{C5C1515C-64FE-4EC2-91AF-6E4CAF0D29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113693" y="2912952"/>
                <a:ext cx="1845824" cy="2976322"/>
              </a:xfrm>
              <a:prstGeom prst="rect">
                <a:avLst/>
              </a:prstGeom>
              <a:effectLst>
                <a:outerShdw blurRad="50800" dist="38100" dir="2700000" algn="tl" rotWithShape="0">
                  <a:prstClr val="black">
                    <a:alpha val="40000"/>
                  </a:prstClr>
                </a:outerShdw>
              </a:effectLst>
            </p:spPr>
          </p:pic>
          <p:sp>
            <p:nvSpPr>
              <p:cNvPr id="38" name="TextBox 37">
                <a:extLst>
                  <a:ext uri="{FF2B5EF4-FFF2-40B4-BE49-F238E27FC236}">
                    <a16:creationId xmlns:a16="http://schemas.microsoft.com/office/drawing/2014/main" id="{7DDC2FC1-4A7C-4000-99CE-4FA9A7700C2E}"/>
                  </a:ext>
                </a:extLst>
              </p:cNvPr>
              <p:cNvSpPr txBox="1"/>
              <p:nvPr/>
            </p:nvSpPr>
            <p:spPr>
              <a:xfrm>
                <a:off x="3195146" y="4395240"/>
                <a:ext cx="1745858" cy="849463"/>
              </a:xfrm>
              <a:prstGeom prst="rect">
                <a:avLst/>
              </a:prstGeom>
              <a:solidFill>
                <a:srgbClr val="FFFFFF"/>
              </a:solid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a:ln>
                      <a:noFill/>
                    </a:ln>
                    <a:gradFill>
                      <a:gsLst>
                        <a:gs pos="2917">
                          <a:srgbClr val="505050"/>
                        </a:gs>
                        <a:gs pos="30000">
                          <a:srgbClr val="505050"/>
                        </a:gs>
                      </a:gsLst>
                      <a:lin ang="5400000" scaled="0"/>
                    </a:gradFill>
                    <a:effectLst/>
                    <a:uLnTx/>
                    <a:uFillTx/>
                  </a:rPr>
                  <a:t>Corey Buzzell</a:t>
                </a:r>
                <a:endParaRPr kumimoji="0" lang="en-US" sz="2000" b="0" i="0" u="none" strike="noStrike" kern="0" cap="none" spc="0" normalizeH="0" baseline="0" noProof="0">
                  <a:ln>
                    <a:noFill/>
                  </a:ln>
                  <a:gradFill>
                    <a:gsLst>
                      <a:gs pos="2917">
                        <a:srgbClr val="505050"/>
                      </a:gs>
                      <a:gs pos="30000">
                        <a:srgbClr val="505050"/>
                      </a:gs>
                    </a:gsLst>
                    <a:lin ang="5400000" scaled="0"/>
                  </a:gradFill>
                  <a:effectLst/>
                  <a:uLnTx/>
                  <a:uFillTx/>
                </a:endParaRPr>
              </a:p>
            </p:txBody>
          </p:sp>
          <p:sp>
            <p:nvSpPr>
              <p:cNvPr id="39" name="Oval 38">
                <a:extLst>
                  <a:ext uri="{FF2B5EF4-FFF2-40B4-BE49-F238E27FC236}">
                    <a16:creationId xmlns:a16="http://schemas.microsoft.com/office/drawing/2014/main" id="{BE731AA0-460A-4474-928C-D94F9DAA3C60}"/>
                  </a:ext>
                </a:extLst>
              </p:cNvPr>
              <p:cNvSpPr/>
              <p:nvPr/>
            </p:nvSpPr>
            <p:spPr>
              <a:xfrm>
                <a:off x="3625572" y="3371660"/>
                <a:ext cx="895765" cy="849467"/>
              </a:xfrm>
              <a:prstGeom prst="ellipse">
                <a:avLst/>
              </a:prstGeom>
              <a:noFill/>
              <a:ln w="762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Isosceles Triangle 39">
                <a:extLst>
                  <a:ext uri="{FF2B5EF4-FFF2-40B4-BE49-F238E27FC236}">
                    <a16:creationId xmlns:a16="http://schemas.microsoft.com/office/drawing/2014/main" id="{AD97D209-8C1D-4065-B618-D3EB1923044A}"/>
                  </a:ext>
                </a:extLst>
              </p:cNvPr>
              <p:cNvSpPr/>
              <p:nvPr/>
            </p:nvSpPr>
            <p:spPr>
              <a:xfrm rot="18544143">
                <a:off x="3391177" y="3317757"/>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Isosceles Triangle 40">
                <a:extLst>
                  <a:ext uri="{FF2B5EF4-FFF2-40B4-BE49-F238E27FC236}">
                    <a16:creationId xmlns:a16="http://schemas.microsoft.com/office/drawing/2014/main" id="{CE396C3C-5C24-4D34-8E05-811F92F52D4B}"/>
                  </a:ext>
                </a:extLst>
              </p:cNvPr>
              <p:cNvSpPr/>
              <p:nvPr/>
            </p:nvSpPr>
            <p:spPr>
              <a:xfrm rot="2425679">
                <a:off x="4318777" y="3301579"/>
                <a:ext cx="423452" cy="278671"/>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Isosceles Triangle 41">
                <a:extLst>
                  <a:ext uri="{FF2B5EF4-FFF2-40B4-BE49-F238E27FC236}">
                    <a16:creationId xmlns:a16="http://schemas.microsoft.com/office/drawing/2014/main" id="{57B1B1EF-E15F-4177-AF34-C6C415B4A4C4}"/>
                  </a:ext>
                </a:extLst>
              </p:cNvPr>
              <p:cNvSpPr/>
              <p:nvPr/>
            </p:nvSpPr>
            <p:spPr>
              <a:xfrm rot="13680629">
                <a:off x="3468983" y="4036419"/>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4AFAEE20-907E-46F5-A96E-52A7D856F7C2}"/>
                  </a:ext>
                </a:extLst>
              </p:cNvPr>
              <p:cNvSpPr/>
              <p:nvPr/>
            </p:nvSpPr>
            <p:spPr>
              <a:xfrm rot="7926877">
                <a:off x="4293872" y="4032364"/>
                <a:ext cx="423665" cy="278530"/>
              </a:xfrm>
              <a:prstGeom prst="triangle">
                <a:avLst/>
              </a:prstGeom>
              <a:solidFill>
                <a:srgbClr val="1F81E4"/>
              </a:solidFill>
              <a:ln w="12700" cap="flat" cmpd="sng" algn="ctr">
                <a:solidFill>
                  <a:srgbClr val="1F81E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5A4EA1D-EDD4-4F08-ABDF-92946ACFFECD}"/>
                  </a:ext>
                </a:extLst>
              </p:cNvPr>
              <p:cNvSpPr/>
              <p:nvPr/>
            </p:nvSpPr>
            <p:spPr>
              <a:xfrm>
                <a:off x="3783724" y="5186855"/>
                <a:ext cx="608091" cy="53199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BD84773B-FDE1-4279-9449-3EC921BB25DF}"/>
                  </a:ext>
                </a:extLst>
              </p:cNvPr>
              <p:cNvPicPr>
                <a:picLocks noChangeAspect="1"/>
              </p:cNvPicPr>
              <p:nvPr/>
            </p:nvPicPr>
            <p:blipFill rotWithShape="1">
              <a:blip r:embed="rId4">
                <a:extLst>
                  <a:ext uri="{28A0092B-C50C-407E-A947-70E740481C1C}">
                    <a14:useLocalDpi xmlns:a14="http://schemas.microsoft.com/office/drawing/2010/main" val="0"/>
                  </a:ext>
                </a:extLst>
              </a:blip>
              <a:srcRect l="3828" t="40659" r="13819" b="36210"/>
              <a:stretch/>
            </p:blipFill>
            <p:spPr>
              <a:xfrm>
                <a:off x="3297469" y="5404472"/>
                <a:ext cx="1094346" cy="307365"/>
              </a:xfrm>
              <a:prstGeom prst="rect">
                <a:avLst/>
              </a:prstGeom>
            </p:spPr>
          </p:pic>
        </p:grpSp>
        <p:sp>
          <p:nvSpPr>
            <p:cNvPr id="35" name="TextBox 34">
              <a:extLst>
                <a:ext uri="{FF2B5EF4-FFF2-40B4-BE49-F238E27FC236}">
                  <a16:creationId xmlns:a16="http://schemas.microsoft.com/office/drawing/2014/main" id="{5E8B8B15-0AFA-49D7-A8FB-60A27AD8DE5B}"/>
                </a:ext>
              </a:extLst>
            </p:cNvPr>
            <p:cNvSpPr txBox="1"/>
            <p:nvPr/>
          </p:nvSpPr>
          <p:spPr>
            <a:xfrm>
              <a:off x="10568961" y="2856084"/>
              <a:ext cx="1349921"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latin typeface="Segoe UI" panose="020B0502040204020203" pitchFamily="34" charset="0"/>
                  <a:cs typeface="Segoe UI" panose="020B0502040204020203" pitchFamily="34" charset="0"/>
                </a:rPr>
                <a:t>@coreybuzzell</a:t>
              </a:r>
            </a:p>
          </p:txBody>
        </p:sp>
        <p:pic>
          <p:nvPicPr>
            <p:cNvPr id="36" name="Picture 35">
              <a:extLst>
                <a:ext uri="{FF2B5EF4-FFF2-40B4-BE49-F238E27FC236}">
                  <a16:creationId xmlns:a16="http://schemas.microsoft.com/office/drawing/2014/main" id="{9F635258-7F0A-4903-873D-B0F76F02DF4B}"/>
                </a:ext>
              </a:extLst>
            </p:cNvPr>
            <p:cNvPicPr>
              <a:picLocks noChangeAspect="1"/>
            </p:cNvPicPr>
            <p:nvPr/>
          </p:nvPicPr>
          <p:blipFill>
            <a:blip r:embed="rId6"/>
            <a:stretch>
              <a:fillRect/>
            </a:stretch>
          </p:blipFill>
          <p:spPr>
            <a:xfrm>
              <a:off x="10822429" y="1183150"/>
              <a:ext cx="850392" cy="850392"/>
            </a:xfrm>
            <a:prstGeom prst="ellipse">
              <a:avLst/>
            </a:prstGeom>
          </p:spPr>
        </p:pic>
      </p:gr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Ignite 2019 Announcements (News-related)</a:t>
            </a:r>
          </a:p>
        </p:txBody>
      </p:sp>
      <p:sp>
        <p:nvSpPr>
          <p:cNvPr id="6" name="Text Placeholder 5"/>
          <p:cNvSpPr>
            <a:spLocks noGrp="1"/>
          </p:cNvSpPr>
          <p:nvPr>
            <p:ph sz="quarter" idx="10"/>
          </p:nvPr>
        </p:nvSpPr>
        <p:spPr>
          <a:xfrm>
            <a:off x="584200" y="1497933"/>
            <a:ext cx="11018838" cy="4678204"/>
          </a:xfrm>
        </p:spPr>
        <p:txBody>
          <a:bodyPr/>
          <a:lstStyle/>
          <a:p>
            <a:r>
              <a:rPr lang="en-US" sz="2000" b="1"/>
              <a:t>Image resizing </a:t>
            </a:r>
            <a:r>
              <a:rPr lang="en-US" sz="2000"/>
              <a:t>which gives you the ability to adjust the sizes of your images you add to your pages and news posts.</a:t>
            </a:r>
          </a:p>
          <a:p>
            <a:r>
              <a:rPr lang="en-US" sz="2000" b="1"/>
              <a:t>Page difference visualization and version history </a:t>
            </a:r>
            <a:r>
              <a:rPr lang="en-US" sz="2000"/>
              <a:t>for pages and news posts which enables content authors to visually see what changes have been made across different versions.</a:t>
            </a:r>
          </a:p>
          <a:p>
            <a:r>
              <a:rPr lang="en-US" sz="2000" b="1"/>
              <a:t>News filtering </a:t>
            </a:r>
            <a:r>
              <a:rPr lang="en-US" sz="2000"/>
              <a:t>across sites with managed metadata.</a:t>
            </a:r>
          </a:p>
          <a:p>
            <a:r>
              <a:rPr lang="en-US" sz="2000" b="1"/>
              <a:t>Yammer conversations web part (v2) </a:t>
            </a:r>
            <a:r>
              <a:rPr lang="en-US" sz="2000"/>
              <a:t>which gives people the ability to ask questions, mark and discover best answers, and compose with rich text and post praises. It’s also has improved performance and is updated with a new Yammer design that is rolling out. </a:t>
            </a:r>
          </a:p>
          <a:p>
            <a:r>
              <a:rPr lang="en-US" sz="2000" b="1"/>
              <a:t>‘My feed’ web part </a:t>
            </a:r>
            <a:r>
              <a:rPr lang="en-US" sz="2000"/>
              <a:t>that intelligently brings together relevant documents, news, activities and other content that is personalized for you.</a:t>
            </a:r>
          </a:p>
          <a:p>
            <a:r>
              <a:rPr lang="en-US" sz="2000" b="1"/>
              <a:t>New stock images </a:t>
            </a:r>
            <a:r>
              <a:rPr lang="en-US" sz="2000"/>
              <a:t>feature which will provide several thousand high quality, high resolution images, royalty free for page and news authoring, with an inventory of images that will grow over time. </a:t>
            </a:r>
          </a:p>
          <a:p>
            <a:r>
              <a:rPr lang="en-US" sz="2000"/>
              <a:t>Easily </a:t>
            </a:r>
            <a:r>
              <a:rPr lang="en-US" sz="2000" b="1"/>
              <a:t>schedule news posts </a:t>
            </a:r>
            <a:r>
              <a:rPr lang="en-US" sz="2000"/>
              <a:t>and pages to be published at a future day and time.</a:t>
            </a:r>
          </a:p>
        </p:txBody>
      </p:sp>
      <p:sp>
        <p:nvSpPr>
          <p:cNvPr id="2" name="Rectangle 1">
            <a:extLst>
              <a:ext uri="{FF2B5EF4-FFF2-40B4-BE49-F238E27FC236}">
                <a16:creationId xmlns:a16="http://schemas.microsoft.com/office/drawing/2014/main" id="{844F79DF-ACF1-457B-928F-E75A8CD06DFB}"/>
              </a:ext>
            </a:extLst>
          </p:cNvPr>
          <p:cNvSpPr/>
          <p:nvPr/>
        </p:nvSpPr>
        <p:spPr>
          <a:xfrm>
            <a:off x="304799" y="6583943"/>
            <a:ext cx="10518913" cy="276999"/>
          </a:xfrm>
          <a:prstGeom prst="rect">
            <a:avLst/>
          </a:prstGeom>
        </p:spPr>
        <p:txBody>
          <a:bodyPr wrap="square">
            <a:spAutoFit/>
          </a:bodyPr>
          <a:lstStyle/>
          <a:p>
            <a:r>
              <a:rPr lang="en-US" sz="1200">
                <a:hlinkClick r:id="rId3"/>
              </a:rPr>
              <a:t>https://techcommunity.microsoft.com/t5/Microsoft-SharePoint-Blog/The-intelligent-intranet-powered-by-Microsoft-365-Microsoft/ba-p/975037</a:t>
            </a:r>
            <a:endParaRPr lang="en-US" sz="1200"/>
          </a:p>
        </p:txBody>
      </p:sp>
    </p:spTree>
    <p:extLst>
      <p:ext uri="{BB962C8B-B14F-4D97-AF65-F5344CB8AC3E}">
        <p14:creationId xmlns:p14="http://schemas.microsoft.com/office/powerpoint/2010/main" val="344973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Most viewed">
            <a:extLst>
              <a:ext uri="{FF2B5EF4-FFF2-40B4-BE49-F238E27FC236}">
                <a16:creationId xmlns:a16="http://schemas.microsoft.com/office/drawing/2014/main" id="{72B28B57-2A04-4208-AB6D-B07884126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622" y="3067272"/>
            <a:ext cx="5067300" cy="2019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p:txBody>
          <a:bodyPr/>
          <a:lstStyle/>
          <a:p>
            <a:r>
              <a:rPr lang="en-US"/>
              <a:t>News Telemetry: Basic (OOTB)</a:t>
            </a:r>
          </a:p>
        </p:txBody>
      </p:sp>
      <p:sp>
        <p:nvSpPr>
          <p:cNvPr id="2" name="Rectangle 1">
            <a:extLst>
              <a:ext uri="{FF2B5EF4-FFF2-40B4-BE49-F238E27FC236}">
                <a16:creationId xmlns:a16="http://schemas.microsoft.com/office/drawing/2014/main" id="{6986BDC2-35E7-400E-A680-A161F9CD8B0E}"/>
              </a:ext>
            </a:extLst>
          </p:cNvPr>
          <p:cNvSpPr/>
          <p:nvPr/>
        </p:nvSpPr>
        <p:spPr>
          <a:xfrm>
            <a:off x="274983" y="6577152"/>
            <a:ext cx="10459278" cy="276999"/>
          </a:xfrm>
          <a:prstGeom prst="rect">
            <a:avLst/>
          </a:prstGeom>
        </p:spPr>
        <p:txBody>
          <a:bodyPr wrap="square">
            <a:spAutoFit/>
          </a:bodyPr>
          <a:lstStyle/>
          <a:p>
            <a:r>
              <a:rPr lang="en-US" sz="1200">
                <a:hlinkClick r:id="rId4"/>
              </a:rPr>
              <a:t>https://support.office.com/en-us/article/view-usage-data-for-your-sharepoint-site-2fa8ddc2-c4b3-4268-8d26-a772dc55779e</a:t>
            </a:r>
            <a:endParaRPr lang="en-US" sz="1200"/>
          </a:p>
        </p:txBody>
      </p:sp>
      <p:pic>
        <p:nvPicPr>
          <p:cNvPr id="7" name="Picture 6" descr="SharePoint Online settings, Site Usage link">
            <a:extLst>
              <a:ext uri="{FF2B5EF4-FFF2-40B4-BE49-F238E27FC236}">
                <a16:creationId xmlns:a16="http://schemas.microsoft.com/office/drawing/2014/main" id="{F69D0784-9FF8-4140-BAB5-B0E9D655E0B5}"/>
              </a:ext>
            </a:extLst>
          </p:cNvPr>
          <p:cNvPicPr>
            <a:picLocks noChangeAspect="1"/>
          </p:cNvPicPr>
          <p:nvPr/>
        </p:nvPicPr>
        <p:blipFill>
          <a:blip r:embed="rId5"/>
          <a:stretch>
            <a:fillRect/>
          </a:stretch>
        </p:blipFill>
        <p:spPr>
          <a:xfrm>
            <a:off x="274983" y="1242707"/>
            <a:ext cx="1979312" cy="2847976"/>
          </a:xfrm>
          <a:prstGeom prst="rect">
            <a:avLst/>
          </a:prstGeom>
          <a:ln>
            <a:noFill/>
          </a:ln>
          <a:effectLst>
            <a:outerShdw blurRad="292100" dist="139700" dir="2700000" algn="tl" rotWithShape="0">
              <a:srgbClr val="333333">
                <a:alpha val="65000"/>
              </a:srgbClr>
            </a:outerShdw>
          </a:effectLst>
        </p:spPr>
      </p:pic>
      <p:pic>
        <p:nvPicPr>
          <p:cNvPr id="1026" name="Picture 2" descr="Site Usage page showing Unique Viewers and Site Visits charts">
            <a:extLst>
              <a:ext uri="{FF2B5EF4-FFF2-40B4-BE49-F238E27FC236}">
                <a16:creationId xmlns:a16="http://schemas.microsoft.com/office/drawing/2014/main" id="{B6CD378E-8D78-4E7D-98CE-9405AF3FE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1094" y="897995"/>
            <a:ext cx="4143375" cy="2847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hart showing the hourly trend of visits to a SharePoint site">
            <a:extLst>
              <a:ext uri="{FF2B5EF4-FFF2-40B4-BE49-F238E27FC236}">
                <a16:creationId xmlns:a16="http://schemas.microsoft.com/office/drawing/2014/main" id="{3395C04F-BBD9-4520-B0B8-673BBD003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3642" y="4432406"/>
            <a:ext cx="4143375" cy="1819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3B920341-FE08-43FB-B02E-846C5FFA882F}"/>
              </a:ext>
            </a:extLst>
          </p:cNvPr>
          <p:cNvSpPr/>
          <p:nvPr/>
        </p:nvSpPr>
        <p:spPr bwMode="auto">
          <a:xfrm>
            <a:off x="3120886" y="2363993"/>
            <a:ext cx="1798983" cy="715617"/>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02646E-1FA9-457C-9A90-E4C5DC9CCF5B}"/>
              </a:ext>
            </a:extLst>
          </p:cNvPr>
          <p:cNvSpPr>
            <a:spLocks noGrp="1"/>
          </p:cNvSpPr>
          <p:nvPr>
            <p:ph sz="quarter" idx="10"/>
          </p:nvPr>
        </p:nvSpPr>
        <p:spPr>
          <a:xfrm>
            <a:off x="274983" y="4201117"/>
            <a:ext cx="5067300" cy="2376035"/>
          </a:xfrm>
        </p:spPr>
        <p:txBody>
          <a:bodyPr/>
          <a:lstStyle/>
          <a:p>
            <a:pPr marL="0" indent="0">
              <a:buNone/>
            </a:pPr>
            <a:r>
              <a:rPr lang="en-US" sz="2000"/>
              <a:t>Site Usage provides:</a:t>
            </a:r>
          </a:p>
          <a:p>
            <a:r>
              <a:rPr lang="en-US" sz="1600"/>
              <a:t>Unique Viewers</a:t>
            </a:r>
          </a:p>
          <a:p>
            <a:r>
              <a:rPr lang="en-US" sz="1600"/>
              <a:t>Site visits</a:t>
            </a:r>
          </a:p>
          <a:p>
            <a:r>
              <a:rPr lang="en-US" sz="1600"/>
              <a:t>Site Traffic</a:t>
            </a:r>
          </a:p>
          <a:p>
            <a:r>
              <a:rPr lang="en-US" sz="1600"/>
              <a:t>Popular Platforms</a:t>
            </a:r>
          </a:p>
          <a:p>
            <a:r>
              <a:rPr lang="en-US" sz="1600"/>
              <a:t>Most unique viewers</a:t>
            </a:r>
          </a:p>
          <a:p>
            <a:r>
              <a:rPr lang="en-US" sz="1600"/>
              <a:t>Most viewed</a:t>
            </a:r>
          </a:p>
          <a:p>
            <a:r>
              <a:rPr lang="en-US" sz="1600"/>
              <a:t>Shared with external users</a:t>
            </a:r>
          </a:p>
        </p:txBody>
      </p:sp>
    </p:spTree>
    <p:extLst>
      <p:ext uri="{BB962C8B-B14F-4D97-AF65-F5344CB8AC3E}">
        <p14:creationId xmlns:p14="http://schemas.microsoft.com/office/powerpoint/2010/main" val="352784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News Telemetry: Basic (OOTB), continued</a:t>
            </a:r>
          </a:p>
        </p:txBody>
      </p:sp>
      <p:sp>
        <p:nvSpPr>
          <p:cNvPr id="2" name="Rectangle 1">
            <a:extLst>
              <a:ext uri="{FF2B5EF4-FFF2-40B4-BE49-F238E27FC236}">
                <a16:creationId xmlns:a16="http://schemas.microsoft.com/office/drawing/2014/main" id="{6986BDC2-35E7-400E-A680-A161F9CD8B0E}"/>
              </a:ext>
            </a:extLst>
          </p:cNvPr>
          <p:cNvSpPr/>
          <p:nvPr/>
        </p:nvSpPr>
        <p:spPr>
          <a:xfrm>
            <a:off x="274983" y="6577152"/>
            <a:ext cx="10459278" cy="276999"/>
          </a:xfrm>
          <a:prstGeom prst="rect">
            <a:avLst/>
          </a:prstGeom>
        </p:spPr>
        <p:txBody>
          <a:bodyPr wrap="square">
            <a:spAutoFit/>
          </a:bodyPr>
          <a:lstStyle/>
          <a:p>
            <a:r>
              <a:rPr lang="en-US" sz="1200">
                <a:hlinkClick r:id="rId3"/>
              </a:rPr>
              <a:t>https://docs.microsoft.com/en-us/office365/admin/activity-reports/activity-reports?view=o365-worldwide</a:t>
            </a:r>
            <a:r>
              <a:rPr lang="en-US" sz="1200"/>
              <a:t> </a:t>
            </a:r>
          </a:p>
        </p:txBody>
      </p:sp>
      <p:sp>
        <p:nvSpPr>
          <p:cNvPr id="13" name="Text Placeholder 5">
            <a:extLst>
              <a:ext uri="{FF2B5EF4-FFF2-40B4-BE49-F238E27FC236}">
                <a16:creationId xmlns:a16="http://schemas.microsoft.com/office/drawing/2014/main" id="{AA02646E-1FA9-457C-9A90-E4C5DC9CCF5B}"/>
              </a:ext>
            </a:extLst>
          </p:cNvPr>
          <p:cNvSpPr>
            <a:spLocks noGrp="1"/>
          </p:cNvSpPr>
          <p:nvPr>
            <p:ph sz="quarter" idx="10"/>
          </p:nvPr>
        </p:nvSpPr>
        <p:spPr>
          <a:xfrm>
            <a:off x="1028700" y="1129507"/>
            <a:ext cx="6845898" cy="5724644"/>
          </a:xfrm>
        </p:spPr>
        <p:txBody>
          <a:bodyPr/>
          <a:lstStyle/>
          <a:p>
            <a:pPr marL="0" indent="0">
              <a:buNone/>
            </a:pPr>
            <a:r>
              <a:rPr lang="en-US" sz="2400" b="1"/>
              <a:t>M365 Admin Center Activity Reports </a:t>
            </a:r>
            <a:r>
              <a:rPr lang="en-US" sz="2400"/>
              <a:t>provide:</a:t>
            </a:r>
          </a:p>
          <a:p>
            <a:r>
              <a:rPr lang="en-US" sz="1800"/>
              <a:t>Email activity</a:t>
            </a:r>
          </a:p>
          <a:p>
            <a:r>
              <a:rPr lang="en-US" sz="1800"/>
              <a:t>Mailbox usage</a:t>
            </a:r>
          </a:p>
          <a:p>
            <a:r>
              <a:rPr lang="en-US" sz="1800"/>
              <a:t>Office activations</a:t>
            </a:r>
          </a:p>
          <a:p>
            <a:r>
              <a:rPr lang="en-US" sz="1800"/>
              <a:t>Active Users</a:t>
            </a:r>
          </a:p>
          <a:p>
            <a:r>
              <a:rPr lang="en-US" sz="1800"/>
              <a:t>Email apps usage</a:t>
            </a:r>
          </a:p>
          <a:p>
            <a:r>
              <a:rPr lang="en-US" sz="1800"/>
              <a:t>Office 365 groups</a:t>
            </a:r>
          </a:p>
          <a:p>
            <a:r>
              <a:rPr lang="en-US" sz="1800"/>
              <a:t>OneDrive user activity</a:t>
            </a:r>
          </a:p>
          <a:p>
            <a:r>
              <a:rPr lang="en-US" sz="1800"/>
              <a:t>OneDrive usage</a:t>
            </a:r>
          </a:p>
          <a:p>
            <a:r>
              <a:rPr lang="en-US" sz="1800"/>
              <a:t>SharePoint activity</a:t>
            </a:r>
          </a:p>
          <a:p>
            <a:r>
              <a:rPr lang="en-US" sz="1800"/>
              <a:t>Yammer activity</a:t>
            </a:r>
          </a:p>
          <a:p>
            <a:r>
              <a:rPr lang="en-US" sz="1800"/>
              <a:t>Yammer device usage</a:t>
            </a:r>
          </a:p>
          <a:p>
            <a:r>
              <a:rPr lang="en-US" sz="1800"/>
              <a:t>Yammer groups activity</a:t>
            </a:r>
          </a:p>
          <a:p>
            <a:r>
              <a:rPr lang="en-US" sz="1800"/>
              <a:t>Teams user activity</a:t>
            </a:r>
          </a:p>
          <a:p>
            <a:r>
              <a:rPr lang="en-US" sz="1800"/>
              <a:t>Teams device usage</a:t>
            </a:r>
          </a:p>
          <a:p>
            <a:endParaRPr lang="en-US" sz="1800"/>
          </a:p>
        </p:txBody>
      </p:sp>
      <p:pic>
        <p:nvPicPr>
          <p:cNvPr id="5" name="Picture 4" descr="Microsoft 365 Admin Center usage reports page">
            <a:extLst>
              <a:ext uri="{FF2B5EF4-FFF2-40B4-BE49-F238E27FC236}">
                <a16:creationId xmlns:a16="http://schemas.microsoft.com/office/drawing/2014/main" id="{CE10B5F5-0EF3-4A83-B748-A8C40CA3766C}"/>
              </a:ext>
            </a:extLst>
          </p:cNvPr>
          <p:cNvPicPr>
            <a:picLocks noChangeAspect="1"/>
          </p:cNvPicPr>
          <p:nvPr/>
        </p:nvPicPr>
        <p:blipFill>
          <a:blip r:embed="rId4"/>
          <a:stretch>
            <a:fillRect/>
          </a:stretch>
        </p:blipFill>
        <p:spPr>
          <a:xfrm>
            <a:off x="4403573" y="1789600"/>
            <a:ext cx="7203210" cy="4611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81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News Telemetry: Intermediate</a:t>
            </a:r>
          </a:p>
        </p:txBody>
      </p:sp>
      <p:sp>
        <p:nvSpPr>
          <p:cNvPr id="2" name="Rectangle 1">
            <a:extLst>
              <a:ext uri="{FF2B5EF4-FFF2-40B4-BE49-F238E27FC236}">
                <a16:creationId xmlns:a16="http://schemas.microsoft.com/office/drawing/2014/main" id="{FA848455-1EE3-4719-9DA1-16BAE859C63F}"/>
              </a:ext>
            </a:extLst>
          </p:cNvPr>
          <p:cNvSpPr/>
          <p:nvPr/>
        </p:nvSpPr>
        <p:spPr>
          <a:xfrm>
            <a:off x="272228" y="6486862"/>
            <a:ext cx="10797391" cy="276999"/>
          </a:xfrm>
          <a:prstGeom prst="rect">
            <a:avLst/>
          </a:prstGeom>
        </p:spPr>
        <p:txBody>
          <a:bodyPr wrap="square">
            <a:spAutoFit/>
          </a:bodyPr>
          <a:lstStyle/>
          <a:p>
            <a:r>
              <a:rPr lang="en-US" sz="1200">
                <a:hlinkClick r:id="rId3"/>
              </a:rPr>
              <a:t>https://docs.microsoft.com/en-us/office365/admin/usage-analytics/usage-analytics?view=o365-worldwide</a:t>
            </a:r>
            <a:r>
              <a:rPr lang="en-US" sz="1200"/>
              <a:t> </a:t>
            </a:r>
          </a:p>
        </p:txBody>
      </p:sp>
      <p:pic>
        <p:nvPicPr>
          <p:cNvPr id="7" name="Picture 6" descr="Microsoft 365 Usage Analytics dashboard">
            <a:extLst>
              <a:ext uri="{FF2B5EF4-FFF2-40B4-BE49-F238E27FC236}">
                <a16:creationId xmlns:a16="http://schemas.microsoft.com/office/drawing/2014/main" id="{65AE0030-A5DB-4A75-8867-4F0DC6CCA6C7}"/>
              </a:ext>
            </a:extLst>
          </p:cNvPr>
          <p:cNvPicPr>
            <a:picLocks noChangeAspect="1"/>
          </p:cNvPicPr>
          <p:nvPr/>
        </p:nvPicPr>
        <p:blipFill>
          <a:blip r:embed="rId4"/>
          <a:stretch>
            <a:fillRect/>
          </a:stretch>
        </p:blipFill>
        <p:spPr>
          <a:xfrm>
            <a:off x="7188053" y="177089"/>
            <a:ext cx="4647750" cy="6223711"/>
          </a:xfrm>
          <a:prstGeom prst="rect">
            <a:avLst/>
          </a:prstGeom>
          <a:ln>
            <a:noFill/>
          </a:ln>
          <a:effectLst>
            <a:outerShdw blurRad="292100" dist="139700" dir="2700000" algn="tl" rotWithShape="0">
              <a:srgbClr val="333333">
                <a:alpha val="65000"/>
              </a:srgbClr>
            </a:outerShdw>
          </a:effectLst>
        </p:spPr>
      </p:pic>
      <p:sp>
        <p:nvSpPr>
          <p:cNvPr id="9" name="Text Placeholder 5">
            <a:extLst>
              <a:ext uri="{FF2B5EF4-FFF2-40B4-BE49-F238E27FC236}">
                <a16:creationId xmlns:a16="http://schemas.microsoft.com/office/drawing/2014/main" id="{905AC5C4-B1D6-43C7-9111-1B98C4B0DABD}"/>
              </a:ext>
            </a:extLst>
          </p:cNvPr>
          <p:cNvSpPr>
            <a:spLocks noGrp="1"/>
          </p:cNvSpPr>
          <p:nvPr>
            <p:ph sz="quarter" idx="10"/>
          </p:nvPr>
        </p:nvSpPr>
        <p:spPr>
          <a:xfrm>
            <a:off x="678927" y="1172583"/>
            <a:ext cx="5067300" cy="4339650"/>
          </a:xfrm>
        </p:spPr>
        <p:txBody>
          <a:bodyPr/>
          <a:lstStyle/>
          <a:p>
            <a:pPr marL="0" indent="0">
              <a:buNone/>
            </a:pPr>
            <a:r>
              <a:rPr lang="en-US" sz="2400" b="1"/>
              <a:t>Microsoft 365 Usage Analytics </a:t>
            </a:r>
            <a:r>
              <a:rPr lang="en-US" sz="2400"/>
              <a:t>provides reports:</a:t>
            </a:r>
          </a:p>
          <a:p>
            <a:r>
              <a:rPr lang="en-US" sz="1800"/>
              <a:t>Product usage</a:t>
            </a:r>
          </a:p>
          <a:p>
            <a:r>
              <a:rPr lang="en-US" sz="1800"/>
              <a:t>Storage used</a:t>
            </a:r>
          </a:p>
          <a:p>
            <a:r>
              <a:rPr lang="en-US" sz="1800"/>
              <a:t>Communication</a:t>
            </a:r>
          </a:p>
          <a:p>
            <a:r>
              <a:rPr lang="en-US" sz="1800"/>
              <a:t>Collaboration</a:t>
            </a:r>
          </a:p>
          <a:p>
            <a:r>
              <a:rPr lang="en-US" sz="1800"/>
              <a:t>Office activation</a:t>
            </a:r>
          </a:p>
          <a:p>
            <a:r>
              <a:rPr lang="en-US" sz="1800"/>
              <a:t>Access from anywhere</a:t>
            </a:r>
          </a:p>
          <a:p>
            <a:r>
              <a:rPr lang="en-US" sz="1800"/>
              <a:t>Individual service usage</a:t>
            </a:r>
          </a:p>
          <a:p>
            <a:r>
              <a:rPr lang="en-US" sz="1800"/>
              <a:t>Individual service user activity</a:t>
            </a:r>
          </a:p>
          <a:p>
            <a:endParaRPr lang="en-US" sz="1800"/>
          </a:p>
          <a:p>
            <a:pPr marL="0" indent="0">
              <a:buNone/>
            </a:pPr>
            <a:r>
              <a:rPr lang="en-US" sz="1800"/>
              <a:t>Enable for your tenant: </a:t>
            </a:r>
            <a:r>
              <a:rPr lang="en-US" sz="1800">
                <a:hlinkClick r:id="rId5"/>
              </a:rPr>
              <a:t>https://aka.ms/EnableM365UsageAnalytics</a:t>
            </a:r>
            <a:r>
              <a:rPr lang="en-US" sz="1800"/>
              <a:t> </a:t>
            </a:r>
          </a:p>
        </p:txBody>
      </p:sp>
    </p:spTree>
    <p:extLst>
      <p:ext uri="{BB962C8B-B14F-4D97-AF65-F5344CB8AC3E}">
        <p14:creationId xmlns:p14="http://schemas.microsoft.com/office/powerpoint/2010/main" val="374527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News Telemetry: Advanced (Audit Log)</a:t>
            </a:r>
          </a:p>
        </p:txBody>
      </p:sp>
      <p:pic>
        <p:nvPicPr>
          <p:cNvPr id="5" name="Picture 4" descr="Office 365 Security and Compliance Center Audit Log Search page, showing that we are selecting the &quot;Viewed page&quot; event">
            <a:extLst>
              <a:ext uri="{FF2B5EF4-FFF2-40B4-BE49-F238E27FC236}">
                <a16:creationId xmlns:a16="http://schemas.microsoft.com/office/drawing/2014/main" id="{7EF1A494-7105-4A48-A030-A7A93B51C192}"/>
              </a:ext>
            </a:extLst>
          </p:cNvPr>
          <p:cNvPicPr>
            <a:picLocks noChangeAspect="1"/>
          </p:cNvPicPr>
          <p:nvPr/>
        </p:nvPicPr>
        <p:blipFill>
          <a:blip r:embed="rId3"/>
          <a:stretch>
            <a:fillRect/>
          </a:stretch>
        </p:blipFill>
        <p:spPr>
          <a:xfrm>
            <a:off x="0" y="1118551"/>
            <a:ext cx="5690795" cy="2769470"/>
          </a:xfrm>
          <a:prstGeom prst="rect">
            <a:avLst/>
          </a:prstGeom>
          <a:ln>
            <a:noFill/>
          </a:ln>
          <a:effectLst>
            <a:outerShdw blurRad="292100" dist="139700" dir="2700000" algn="tl" rotWithShape="0">
              <a:srgbClr val="333333">
                <a:alpha val="65000"/>
              </a:srgbClr>
            </a:outerShdw>
          </a:effectLst>
        </p:spPr>
      </p:pic>
      <p:pic>
        <p:nvPicPr>
          <p:cNvPr id="10" name="Picture 9" descr="New Power BI report showing telemetry for individual pages across the tenant, grouped by site collection">
            <a:extLst>
              <a:ext uri="{FF2B5EF4-FFF2-40B4-BE49-F238E27FC236}">
                <a16:creationId xmlns:a16="http://schemas.microsoft.com/office/drawing/2014/main" id="{4EF71477-81F6-4615-93C1-2E7833D46AE3}"/>
              </a:ext>
            </a:extLst>
          </p:cNvPr>
          <p:cNvPicPr>
            <a:picLocks noChangeAspect="1"/>
          </p:cNvPicPr>
          <p:nvPr/>
        </p:nvPicPr>
        <p:blipFill>
          <a:blip r:embed="rId4"/>
          <a:stretch>
            <a:fillRect/>
          </a:stretch>
        </p:blipFill>
        <p:spPr>
          <a:xfrm>
            <a:off x="4568471" y="2953307"/>
            <a:ext cx="6770090" cy="380514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72A3308-EB9D-46B3-8A52-A28D1DD6274F}"/>
              </a:ext>
            </a:extLst>
          </p:cNvPr>
          <p:cNvSpPr txBox="1"/>
          <p:nvPr/>
        </p:nvSpPr>
        <p:spPr>
          <a:xfrm>
            <a:off x="96819" y="3967388"/>
            <a:ext cx="1628651"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Office 365 Audit Log</a:t>
            </a:r>
          </a:p>
        </p:txBody>
      </p:sp>
      <p:sp>
        <p:nvSpPr>
          <p:cNvPr id="15" name="TextBox 14">
            <a:extLst>
              <a:ext uri="{FF2B5EF4-FFF2-40B4-BE49-F238E27FC236}">
                <a16:creationId xmlns:a16="http://schemas.microsoft.com/office/drawing/2014/main" id="{46538910-4D65-43B8-A75B-EDEE5AAE025B}"/>
              </a:ext>
            </a:extLst>
          </p:cNvPr>
          <p:cNvSpPr txBox="1"/>
          <p:nvPr/>
        </p:nvSpPr>
        <p:spPr>
          <a:xfrm>
            <a:off x="6501207" y="2728094"/>
            <a:ext cx="1639936"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New Power BI report</a:t>
            </a:r>
          </a:p>
        </p:txBody>
      </p:sp>
      <p:pic>
        <p:nvPicPr>
          <p:cNvPr id="16" name="Picture 15" descr="Microsoft 365 Usage Analytics dashboard">
            <a:extLst>
              <a:ext uri="{FF2B5EF4-FFF2-40B4-BE49-F238E27FC236}">
                <a16:creationId xmlns:a16="http://schemas.microsoft.com/office/drawing/2014/main" id="{774A45B2-6DEE-4365-A8D5-3511AA7A7585}"/>
              </a:ext>
            </a:extLst>
          </p:cNvPr>
          <p:cNvPicPr>
            <a:picLocks noChangeAspect="1"/>
          </p:cNvPicPr>
          <p:nvPr/>
        </p:nvPicPr>
        <p:blipFill>
          <a:blip r:embed="rId5"/>
          <a:stretch>
            <a:fillRect/>
          </a:stretch>
        </p:blipFill>
        <p:spPr>
          <a:xfrm>
            <a:off x="9773334" y="236668"/>
            <a:ext cx="1944133" cy="2603351"/>
          </a:xfrm>
          <a:prstGeom prst="rect">
            <a:avLst/>
          </a:prstGeom>
          <a:ln>
            <a:noFill/>
          </a:ln>
          <a:effectLst>
            <a:outerShdw blurRad="292100" dist="139700" dir="2700000" algn="tl" rotWithShape="0">
              <a:srgbClr val="333333">
                <a:alpha val="65000"/>
              </a:srgbClr>
            </a:outerShdw>
          </a:effectLst>
        </p:spPr>
      </p:pic>
      <p:sp>
        <p:nvSpPr>
          <p:cNvPr id="18" name="Arrow: Bent-Up 17">
            <a:extLst>
              <a:ext uri="{FF2B5EF4-FFF2-40B4-BE49-F238E27FC236}">
                <a16:creationId xmlns:a16="http://schemas.microsoft.com/office/drawing/2014/main" id="{CBE353C4-1420-4E12-9E7A-662120B4CDFA}"/>
              </a:ext>
            </a:extLst>
          </p:cNvPr>
          <p:cNvSpPr/>
          <p:nvPr/>
        </p:nvSpPr>
        <p:spPr bwMode="auto">
          <a:xfrm rot="10800000">
            <a:off x="8216150" y="1363742"/>
            <a:ext cx="927850" cy="994927"/>
          </a:xfrm>
          <a:prstGeom prst="bentUpArrow">
            <a:avLst>
              <a:gd name="adj1" fmla="val 18043"/>
              <a:gd name="adj2" fmla="val 25000"/>
              <a:gd name="adj3" fmla="val 25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icrosoft windows folder icon">
            <a:extLst>
              <a:ext uri="{FF2B5EF4-FFF2-40B4-BE49-F238E27FC236}">
                <a16:creationId xmlns:a16="http://schemas.microsoft.com/office/drawing/2014/main" id="{17FD2F7D-8EE8-43F3-99FF-25238653B7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164" y="4994121"/>
            <a:ext cx="1069601" cy="106960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Down 19">
            <a:extLst>
              <a:ext uri="{FF2B5EF4-FFF2-40B4-BE49-F238E27FC236}">
                <a16:creationId xmlns:a16="http://schemas.microsoft.com/office/drawing/2014/main" id="{ACB81474-6115-4057-AB59-2E9B91A21A5A}"/>
              </a:ext>
            </a:extLst>
          </p:cNvPr>
          <p:cNvSpPr/>
          <p:nvPr/>
        </p:nvSpPr>
        <p:spPr bwMode="auto">
          <a:xfrm>
            <a:off x="2012962" y="4313666"/>
            <a:ext cx="271273" cy="673045"/>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9C84A140-3767-499C-BF2A-6F2180BF0275}"/>
              </a:ext>
            </a:extLst>
          </p:cNvPr>
          <p:cNvSpPr/>
          <p:nvPr/>
        </p:nvSpPr>
        <p:spPr bwMode="auto">
          <a:xfrm rot="5400000">
            <a:off x="3218315" y="4899733"/>
            <a:ext cx="271273" cy="1258375"/>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B63EC2F7-46D1-4572-A153-9E322C6A4D9C}"/>
              </a:ext>
            </a:extLst>
          </p:cNvPr>
          <p:cNvSpPr txBox="1"/>
          <p:nvPr/>
        </p:nvSpPr>
        <p:spPr>
          <a:xfrm rot="16200000">
            <a:off x="8870760" y="948914"/>
            <a:ext cx="1558632" cy="215444"/>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Usage Analytics API</a:t>
            </a:r>
          </a:p>
        </p:txBody>
      </p:sp>
      <p:sp>
        <p:nvSpPr>
          <p:cNvPr id="21" name="TextBox 20">
            <a:extLst>
              <a:ext uri="{FF2B5EF4-FFF2-40B4-BE49-F238E27FC236}">
                <a16:creationId xmlns:a16="http://schemas.microsoft.com/office/drawing/2014/main" id="{B4FF5875-845B-49F9-A802-DE605F3EE873}"/>
              </a:ext>
            </a:extLst>
          </p:cNvPr>
          <p:cNvSpPr txBox="1"/>
          <p:nvPr/>
        </p:nvSpPr>
        <p:spPr>
          <a:xfrm>
            <a:off x="1263515" y="6063720"/>
            <a:ext cx="1995903" cy="484748"/>
          </a:xfrm>
          <a:prstGeom prst="rect">
            <a:avLst/>
          </a:prstGeom>
          <a:noFill/>
        </p:spPr>
        <p:txBody>
          <a:bodyPr wrap="square" lIns="0" tIns="0" rIns="0" bIns="0" rtlCol="0">
            <a:spAutoFit/>
          </a:bodyPr>
          <a:lstStyle/>
          <a:p>
            <a:pPr algn="l"/>
            <a:r>
              <a:rPr lang="en-US" sz="1050">
                <a:gradFill>
                  <a:gsLst>
                    <a:gs pos="2917">
                      <a:schemeClr val="tx1"/>
                    </a:gs>
                    <a:gs pos="30000">
                      <a:schemeClr val="tx1"/>
                    </a:gs>
                  </a:gsLst>
                  <a:lin ang="5400000" scaled="0"/>
                </a:gradFill>
              </a:rPr>
              <a:t>Export as often as you want and drop those files in a folder that Power BI will combine together</a:t>
            </a:r>
          </a:p>
        </p:txBody>
      </p:sp>
      <p:sp>
        <p:nvSpPr>
          <p:cNvPr id="24" name="Rectangle 23">
            <a:extLst>
              <a:ext uri="{FF2B5EF4-FFF2-40B4-BE49-F238E27FC236}">
                <a16:creationId xmlns:a16="http://schemas.microsoft.com/office/drawing/2014/main" id="{4EF3C852-46AD-48EC-9F00-587FF98BE30B}"/>
              </a:ext>
            </a:extLst>
          </p:cNvPr>
          <p:cNvSpPr/>
          <p:nvPr/>
        </p:nvSpPr>
        <p:spPr>
          <a:xfrm>
            <a:off x="162124" y="6598012"/>
            <a:ext cx="2967672" cy="461665"/>
          </a:xfrm>
          <a:prstGeom prst="rect">
            <a:avLst/>
          </a:prstGeom>
        </p:spPr>
        <p:txBody>
          <a:bodyPr wrap="none">
            <a:spAutoFit/>
          </a:bodyPr>
          <a:lstStyle/>
          <a:p>
            <a:r>
              <a:rPr lang="en-US" sz="1200">
                <a:hlinkClick r:id="rId7"/>
              </a:rPr>
              <a:t>https://</a:t>
            </a:r>
            <a:r>
              <a:rPr lang="en-US" sz="1200" dirty="0">
                <a:hlinkClick r:id="rId7"/>
              </a:rPr>
              <a:t>aka.ms/SharePointNewsTelemetry</a:t>
            </a:r>
            <a:endParaRPr lang="en-US" sz="1200" dirty="0"/>
          </a:p>
          <a:p>
            <a:endParaRPr lang="en-US" sz="1200" dirty="0"/>
          </a:p>
        </p:txBody>
      </p:sp>
    </p:spTree>
    <p:extLst>
      <p:ext uri="{BB962C8B-B14F-4D97-AF65-F5344CB8AC3E}">
        <p14:creationId xmlns:p14="http://schemas.microsoft.com/office/powerpoint/2010/main" val="212833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E307-59DE-4619-AF51-05C5F7E894E8}"/>
              </a:ext>
            </a:extLst>
          </p:cNvPr>
          <p:cNvSpPr>
            <a:spLocks noGrp="1"/>
          </p:cNvSpPr>
          <p:nvPr>
            <p:ph type="title"/>
          </p:nvPr>
        </p:nvSpPr>
        <p:spPr/>
        <p:txBody>
          <a:bodyPr/>
          <a:lstStyle/>
          <a:p>
            <a:r>
              <a:rPr lang="en-US"/>
              <a:t>Show it time!</a:t>
            </a:r>
          </a:p>
        </p:txBody>
      </p:sp>
      <p:sp>
        <p:nvSpPr>
          <p:cNvPr id="3" name="Text Placeholder 2">
            <a:extLst>
              <a:ext uri="{FF2B5EF4-FFF2-40B4-BE49-F238E27FC236}">
                <a16:creationId xmlns:a16="http://schemas.microsoft.com/office/drawing/2014/main" id="{B1071733-DC88-4297-82C1-9773823A732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8473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Problem: People don’t always make great web pages</a:t>
            </a:r>
          </a:p>
        </p:txBody>
      </p:sp>
      <p:sp>
        <p:nvSpPr>
          <p:cNvPr id="6" name="Text Placeholder 5"/>
          <p:cNvSpPr>
            <a:spLocks noGrp="1"/>
          </p:cNvSpPr>
          <p:nvPr>
            <p:ph sz="quarter" idx="10"/>
          </p:nvPr>
        </p:nvSpPr>
        <p:spPr>
          <a:xfrm>
            <a:off x="584200" y="1435100"/>
            <a:ext cx="3580658" cy="5099189"/>
          </a:xfrm>
        </p:spPr>
        <p:txBody>
          <a:bodyPr/>
          <a:lstStyle/>
          <a:p>
            <a:r>
              <a:rPr lang="en-US"/>
              <a:t>And News pages are web pages, so…not all look great</a:t>
            </a:r>
          </a:p>
          <a:p>
            <a:pPr marL="0" indent="0">
              <a:buNone/>
            </a:pPr>
            <a:endParaRPr lang="en-US"/>
          </a:p>
          <a:p>
            <a:pPr marL="0" indent="0">
              <a:buNone/>
            </a:pPr>
            <a:r>
              <a:rPr lang="en-US"/>
              <a:t>Common issues:</a:t>
            </a:r>
          </a:p>
          <a:p>
            <a:r>
              <a:rPr lang="en-US"/>
              <a:t>Format</a:t>
            </a:r>
          </a:p>
          <a:p>
            <a:r>
              <a:rPr lang="en-US"/>
              <a:t>Consistency</a:t>
            </a:r>
          </a:p>
          <a:p>
            <a:r>
              <a:rPr lang="en-US"/>
              <a:t>Accessibility</a:t>
            </a:r>
          </a:p>
          <a:p>
            <a:r>
              <a:rPr lang="en-US"/>
              <a:t>Readability</a:t>
            </a:r>
          </a:p>
          <a:p>
            <a:r>
              <a:rPr lang="en-US"/>
              <a:t>Brand</a:t>
            </a:r>
          </a:p>
          <a:p>
            <a:endParaRPr lang="en-US"/>
          </a:p>
          <a:p>
            <a:pPr marL="0" indent="0">
              <a:buNone/>
            </a:pPr>
            <a:endParaRPr lang="en-US"/>
          </a:p>
        </p:txBody>
      </p:sp>
      <p:sp>
        <p:nvSpPr>
          <p:cNvPr id="2" name="Rectangle 1">
            <a:extLst>
              <a:ext uri="{FF2B5EF4-FFF2-40B4-BE49-F238E27FC236}">
                <a16:creationId xmlns:a16="http://schemas.microsoft.com/office/drawing/2014/main" id="{488DEAC6-3164-438C-83FA-7196E6AAE73F}"/>
              </a:ext>
            </a:extLst>
          </p:cNvPr>
          <p:cNvSpPr/>
          <p:nvPr/>
        </p:nvSpPr>
        <p:spPr>
          <a:xfrm>
            <a:off x="6549476" y="6400800"/>
            <a:ext cx="3921395" cy="363946"/>
          </a:xfrm>
          <a:prstGeom prst="rect">
            <a:avLst/>
          </a:prstGeom>
        </p:spPr>
        <p:txBody>
          <a:bodyPr wrap="none">
            <a:spAutoFit/>
          </a:bodyPr>
          <a:lstStyle/>
          <a:p>
            <a:r>
              <a:rPr lang="en-US">
                <a:hlinkClick r:id="rId3"/>
              </a:rPr>
              <a:t>https://www.gordonwaynewatts.com/</a:t>
            </a:r>
            <a:endParaRPr lang="en-US"/>
          </a:p>
        </p:txBody>
      </p:sp>
      <p:pic>
        <p:nvPicPr>
          <p:cNvPr id="3" name="Picture 2">
            <a:extLst>
              <a:ext uri="{FF2B5EF4-FFF2-40B4-BE49-F238E27FC236}">
                <a16:creationId xmlns:a16="http://schemas.microsoft.com/office/drawing/2014/main" id="{144A3917-08DA-44B2-955D-929BD1FB5A20}"/>
              </a:ext>
            </a:extLst>
          </p:cNvPr>
          <p:cNvPicPr>
            <a:picLocks noChangeAspect="1"/>
          </p:cNvPicPr>
          <p:nvPr/>
        </p:nvPicPr>
        <p:blipFill>
          <a:blip r:embed="rId4"/>
          <a:stretch>
            <a:fillRect/>
          </a:stretch>
        </p:blipFill>
        <p:spPr>
          <a:xfrm>
            <a:off x="4814655" y="1909076"/>
            <a:ext cx="6899009" cy="4539110"/>
          </a:xfrm>
          <a:prstGeom prst="rect">
            <a:avLst/>
          </a:prstGeom>
        </p:spPr>
      </p:pic>
    </p:spTree>
    <p:extLst>
      <p:ext uri="{BB962C8B-B14F-4D97-AF65-F5344CB8AC3E}">
        <p14:creationId xmlns:p14="http://schemas.microsoft.com/office/powerpoint/2010/main" val="38115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7D579E2-971E-4DC0-AEDA-A21FD0D90ABD}"/>
              </a:ext>
            </a:extLst>
          </p:cNvPr>
          <p:cNvSpPr>
            <a:spLocks noGrp="1"/>
          </p:cNvSpPr>
          <p:nvPr>
            <p:ph type="body" sz="quarter" idx="10"/>
          </p:nvPr>
        </p:nvSpPr>
        <p:spPr>
          <a:xfrm>
            <a:off x="584200" y="3535540"/>
            <a:ext cx="4162425" cy="2733497"/>
          </a:xfrm>
          <a:prstGeom prst="rect">
            <a:avLst/>
          </a:prstGeom>
        </p:spPr>
        <p:txBody>
          <a:bodyPr wrap="square">
            <a:normAutofit/>
          </a:bodyPr>
          <a:lstStyle/>
          <a:p>
            <a:r>
              <a:rPr lang="en-US"/>
              <a:t>It may not be as “creative” as self-created news, but how about something like this:</a:t>
            </a:r>
          </a:p>
        </p:txBody>
      </p:sp>
      <p:pic>
        <p:nvPicPr>
          <p:cNvPr id="8" name="Picture 7">
            <a:extLst>
              <a:ext uri="{FF2B5EF4-FFF2-40B4-BE49-F238E27FC236}">
                <a16:creationId xmlns:a16="http://schemas.microsoft.com/office/drawing/2014/main" id="{537A871D-D6D6-440C-91E5-535B4E1E0EC4}"/>
              </a:ext>
            </a:extLst>
          </p:cNvPr>
          <p:cNvPicPr>
            <a:picLocks noChangeAspect="1"/>
          </p:cNvPicPr>
          <p:nvPr/>
        </p:nvPicPr>
        <p:blipFill>
          <a:blip r:embed="rId2"/>
          <a:stretch>
            <a:fillRect/>
          </a:stretch>
        </p:blipFill>
        <p:spPr>
          <a:xfrm>
            <a:off x="5221111" y="565785"/>
            <a:ext cx="6858000" cy="5726430"/>
          </a:xfrm>
          <a:prstGeom prst="rect">
            <a:avLst/>
          </a:prstGeom>
          <a:noFill/>
          <a:ln>
            <a:solidFill>
              <a:schemeClr val="tx1"/>
            </a:solidFill>
          </a:ln>
        </p:spPr>
      </p:pic>
      <p:sp>
        <p:nvSpPr>
          <p:cNvPr id="2" name="Title 1">
            <a:extLst>
              <a:ext uri="{FF2B5EF4-FFF2-40B4-BE49-F238E27FC236}">
                <a16:creationId xmlns:a16="http://schemas.microsoft.com/office/drawing/2014/main" id="{E5576361-5CB7-493D-9F2B-894941F8C850}"/>
              </a:ext>
            </a:extLst>
          </p:cNvPr>
          <p:cNvSpPr>
            <a:spLocks noGrp="1"/>
          </p:cNvSpPr>
          <p:nvPr>
            <p:ph type="title"/>
          </p:nvPr>
        </p:nvSpPr>
        <p:spPr>
          <a:xfrm>
            <a:off x="588263" y="588963"/>
            <a:ext cx="4158362" cy="2535236"/>
          </a:xfrm>
          <a:prstGeom prst="rect">
            <a:avLst/>
          </a:prstGeom>
        </p:spPr>
        <p:txBody>
          <a:bodyPr wrap="square" anchor="b">
            <a:normAutofit/>
          </a:bodyPr>
          <a:lstStyle/>
          <a:p>
            <a:r>
              <a:rPr lang="en-US"/>
              <a:t>For SP News, we want curation and structure!</a:t>
            </a:r>
          </a:p>
        </p:txBody>
      </p:sp>
    </p:spTree>
    <p:extLst>
      <p:ext uri="{BB962C8B-B14F-4D97-AF65-F5344CB8AC3E}">
        <p14:creationId xmlns:p14="http://schemas.microsoft.com/office/powerpoint/2010/main" val="6341066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CB0C-C767-4A44-A638-8A6AF1F977A9}"/>
              </a:ext>
            </a:extLst>
          </p:cNvPr>
          <p:cNvSpPr>
            <a:spLocks noGrp="1"/>
          </p:cNvSpPr>
          <p:nvPr>
            <p:ph type="title"/>
          </p:nvPr>
        </p:nvSpPr>
        <p:spPr/>
        <p:txBody>
          <a:bodyPr/>
          <a:lstStyle/>
          <a:p>
            <a:r>
              <a:rPr lang="en-US"/>
              <a:t>Sample Power Platform-based News workflow</a:t>
            </a:r>
          </a:p>
        </p:txBody>
      </p:sp>
      <p:graphicFrame>
        <p:nvGraphicFramePr>
          <p:cNvPr id="4" name="Content Placeholder 3">
            <a:extLst>
              <a:ext uri="{FF2B5EF4-FFF2-40B4-BE49-F238E27FC236}">
                <a16:creationId xmlns:a16="http://schemas.microsoft.com/office/drawing/2014/main" id="{3068D0E7-20D7-4772-915D-BD93543C2B2C}"/>
              </a:ext>
            </a:extLst>
          </p:cNvPr>
          <p:cNvGraphicFramePr>
            <a:graphicFrameLocks noGrp="1"/>
          </p:cNvGraphicFramePr>
          <p:nvPr>
            <p:ph idx="1"/>
            <p:extLst>
              <p:ext uri="{D42A27DB-BD31-4B8C-83A1-F6EECF244321}">
                <p14:modId xmlns:p14="http://schemas.microsoft.com/office/powerpoint/2010/main" val="3569122784"/>
              </p:ext>
            </p:extLst>
          </p:nvPr>
        </p:nvGraphicFramePr>
        <p:xfrm>
          <a:off x="189955" y="1882775"/>
          <a:ext cx="11554369" cy="4383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EE5360E-74E0-44D9-A9AC-87E9EAE7E9AB}"/>
              </a:ext>
            </a:extLst>
          </p:cNvPr>
          <p:cNvSpPr txBox="1"/>
          <p:nvPr/>
        </p:nvSpPr>
        <p:spPr>
          <a:xfrm>
            <a:off x="1458686" y="1690688"/>
            <a:ext cx="8203474" cy="363946"/>
          </a:xfrm>
          <a:prstGeom prst="rect">
            <a:avLst/>
          </a:prstGeom>
          <a:noFill/>
        </p:spPr>
        <p:txBody>
          <a:bodyPr wrap="square" rtlCol="0">
            <a:spAutoFit/>
          </a:bodyPr>
          <a:lstStyle/>
          <a:p>
            <a:r>
              <a:rPr lang="en-US"/>
              <a:t>Power Platform can be used as an authoring and publication tool</a:t>
            </a:r>
          </a:p>
        </p:txBody>
      </p:sp>
      <p:sp>
        <p:nvSpPr>
          <p:cNvPr id="3" name="TextBox 2">
            <a:extLst>
              <a:ext uri="{FF2B5EF4-FFF2-40B4-BE49-F238E27FC236}">
                <a16:creationId xmlns:a16="http://schemas.microsoft.com/office/drawing/2014/main" id="{320A9C0C-5222-4570-99A1-14338E7644C6}"/>
              </a:ext>
            </a:extLst>
          </p:cNvPr>
          <p:cNvSpPr txBox="1"/>
          <p:nvPr/>
        </p:nvSpPr>
        <p:spPr>
          <a:xfrm>
            <a:off x="1855498" y="6367428"/>
            <a:ext cx="2625078" cy="307777"/>
          </a:xfrm>
          <a:prstGeom prst="rect">
            <a:avLst/>
          </a:prstGeom>
          <a:noFill/>
        </p:spPr>
        <p:txBody>
          <a:bodyPr wrap="none" lIns="0" tIns="0" rIns="0" bIns="0" rtlCol="0">
            <a:spAutoFit/>
          </a:bodyPr>
          <a:lstStyle/>
          <a:p>
            <a:pPr algn="l"/>
            <a:r>
              <a:rPr lang="en-US" sz="2000" err="1">
                <a:gradFill>
                  <a:gsLst>
                    <a:gs pos="2917">
                      <a:schemeClr val="tx1"/>
                    </a:gs>
                    <a:gs pos="30000">
                      <a:schemeClr val="tx1"/>
                    </a:gs>
                  </a:gsLst>
                  <a:lin ang="5400000" scaled="0"/>
                </a:gradFill>
              </a:rPr>
              <a:t>Github</a:t>
            </a:r>
            <a:r>
              <a:rPr lang="en-US" sz="2000">
                <a:gradFill>
                  <a:gsLst>
                    <a:gs pos="2917">
                      <a:schemeClr val="tx1"/>
                    </a:gs>
                    <a:gs pos="30000">
                      <a:schemeClr val="tx1"/>
                    </a:gs>
                  </a:gsLst>
                  <a:lin ang="5400000" scaled="0"/>
                </a:gradFill>
              </a:rPr>
              <a:t> Link (insert link)</a:t>
            </a:r>
          </a:p>
        </p:txBody>
      </p:sp>
    </p:spTree>
    <p:extLst>
      <p:ext uri="{BB962C8B-B14F-4D97-AF65-F5344CB8AC3E}">
        <p14:creationId xmlns:p14="http://schemas.microsoft.com/office/powerpoint/2010/main" val="1467199166"/>
      </p:ext>
    </p:extLst>
  </p:cSld>
  <p:clrMapOvr>
    <a:masterClrMapping/>
  </p:clrMapOvr>
  <mc:AlternateContent xmlns:mc="http://schemas.openxmlformats.org/markup-compatibility/2006" xmlns:p14="http://schemas.microsoft.com/office/powerpoint/2010/main">
    <mc:Choice Requires="p14">
      <p:transition spd="slow" p14:dur="1200" advTm="3000">
        <p14:flip dir="r"/>
      </p:transition>
    </mc:Choice>
    <mc:Fallback xmlns="">
      <p:transition spd="slow" advTm="3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E307-59DE-4619-AF51-05C5F7E894E8}"/>
              </a:ext>
            </a:extLst>
          </p:cNvPr>
          <p:cNvSpPr>
            <a:spLocks noGrp="1"/>
          </p:cNvSpPr>
          <p:nvPr>
            <p:ph type="title"/>
          </p:nvPr>
        </p:nvSpPr>
        <p:spPr/>
        <p:txBody>
          <a:bodyPr/>
          <a:lstStyle/>
          <a:p>
            <a:r>
              <a:rPr lang="en-US"/>
              <a:t>Show it time!</a:t>
            </a:r>
          </a:p>
        </p:txBody>
      </p:sp>
      <p:sp>
        <p:nvSpPr>
          <p:cNvPr id="3" name="Text Placeholder 2">
            <a:extLst>
              <a:ext uri="{FF2B5EF4-FFF2-40B4-BE49-F238E27FC236}">
                <a16:creationId xmlns:a16="http://schemas.microsoft.com/office/drawing/2014/main" id="{B1071733-DC88-4297-82C1-9773823A732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1794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DCBB0-6C84-447D-97BC-F5E80E5B3B01}"/>
              </a:ext>
            </a:extLst>
          </p:cNvPr>
          <p:cNvSpPr>
            <a:spLocks noGrp="1"/>
          </p:cNvSpPr>
          <p:nvPr>
            <p:ph type="title"/>
          </p:nvPr>
        </p:nvSpPr>
        <p:spPr>
          <a:xfrm>
            <a:off x="585216" y="1708168"/>
            <a:ext cx="9144000" cy="3988784"/>
          </a:xfrm>
        </p:spPr>
        <p:txBody>
          <a:bodyPr/>
          <a:lstStyle/>
          <a:p>
            <a:r>
              <a:rPr lang="en-US"/>
              <a:t>How long have you been hearing about SharePoint News but still don’t use it?</a:t>
            </a:r>
            <a:br>
              <a:rPr lang="en-US"/>
            </a:br>
            <a:br>
              <a:rPr lang="en-US"/>
            </a:br>
            <a:r>
              <a:rPr lang="en-US"/>
              <a:t>If you do use it, how ugly/inconsistent are the articles?</a:t>
            </a:r>
            <a:br>
              <a:rPr lang="en-US"/>
            </a:br>
            <a:br>
              <a:rPr lang="en-US"/>
            </a:br>
            <a:r>
              <a:rPr lang="en-US"/>
              <a:t>How do you know if your News articles are landing?</a:t>
            </a:r>
          </a:p>
        </p:txBody>
      </p:sp>
    </p:spTree>
    <p:extLst>
      <p:ext uri="{BB962C8B-B14F-4D97-AF65-F5344CB8AC3E}">
        <p14:creationId xmlns:p14="http://schemas.microsoft.com/office/powerpoint/2010/main" val="86451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6148-90AD-4E5F-A1D6-FF6EFE72AD30}"/>
              </a:ext>
            </a:extLst>
          </p:cNvPr>
          <p:cNvSpPr>
            <a:spLocks noGrp="1"/>
          </p:cNvSpPr>
          <p:nvPr>
            <p:ph type="title"/>
          </p:nvPr>
        </p:nvSpPr>
        <p:spPr>
          <a:xfrm>
            <a:off x="1329127" y="510595"/>
            <a:ext cx="11018520" cy="553998"/>
          </a:xfrm>
        </p:spPr>
        <p:txBody>
          <a:bodyPr/>
          <a:lstStyle/>
          <a:p>
            <a:r>
              <a:rPr lang="en-US"/>
              <a:t>For later: SP List </a:t>
            </a:r>
            <a:r>
              <a:rPr lang="en-US" err="1"/>
              <a:t>List</a:t>
            </a:r>
            <a:r>
              <a:rPr lang="en-US"/>
              <a:t> Specs</a:t>
            </a:r>
          </a:p>
        </p:txBody>
      </p:sp>
      <p:graphicFrame>
        <p:nvGraphicFramePr>
          <p:cNvPr id="4" name="Table 3">
            <a:extLst>
              <a:ext uri="{FF2B5EF4-FFF2-40B4-BE49-F238E27FC236}">
                <a16:creationId xmlns:a16="http://schemas.microsoft.com/office/drawing/2014/main" id="{CD00AB31-6DA8-4B3C-A4B0-0D4A31FA75F1}"/>
              </a:ext>
            </a:extLst>
          </p:cNvPr>
          <p:cNvGraphicFramePr>
            <a:graphicFrameLocks noGrp="1"/>
          </p:cNvGraphicFramePr>
          <p:nvPr>
            <p:extLst>
              <p:ext uri="{D42A27DB-BD31-4B8C-83A1-F6EECF244321}">
                <p14:modId xmlns:p14="http://schemas.microsoft.com/office/powerpoint/2010/main" val="1977972431"/>
              </p:ext>
            </p:extLst>
          </p:nvPr>
        </p:nvGraphicFramePr>
        <p:xfrm>
          <a:off x="1151464" y="1517826"/>
          <a:ext cx="9888081" cy="4226646"/>
        </p:xfrm>
        <a:graphic>
          <a:graphicData uri="http://schemas.openxmlformats.org/drawingml/2006/table">
            <a:tbl>
              <a:tblPr/>
              <a:tblGrid>
                <a:gridCol w="1357558">
                  <a:extLst>
                    <a:ext uri="{9D8B030D-6E8A-4147-A177-3AD203B41FA5}">
                      <a16:colId xmlns:a16="http://schemas.microsoft.com/office/drawing/2014/main" val="2823381858"/>
                    </a:ext>
                  </a:extLst>
                </a:gridCol>
                <a:gridCol w="1417816">
                  <a:extLst>
                    <a:ext uri="{9D8B030D-6E8A-4147-A177-3AD203B41FA5}">
                      <a16:colId xmlns:a16="http://schemas.microsoft.com/office/drawing/2014/main" val="3476505002"/>
                    </a:ext>
                  </a:extLst>
                </a:gridCol>
                <a:gridCol w="6289192">
                  <a:extLst>
                    <a:ext uri="{9D8B030D-6E8A-4147-A177-3AD203B41FA5}">
                      <a16:colId xmlns:a16="http://schemas.microsoft.com/office/drawing/2014/main" val="1608193818"/>
                    </a:ext>
                  </a:extLst>
                </a:gridCol>
                <a:gridCol w="823515">
                  <a:extLst>
                    <a:ext uri="{9D8B030D-6E8A-4147-A177-3AD203B41FA5}">
                      <a16:colId xmlns:a16="http://schemas.microsoft.com/office/drawing/2014/main" val="2176992719"/>
                    </a:ext>
                  </a:extLst>
                </a:gridCol>
              </a:tblGrid>
              <a:tr h="514525">
                <a:tc>
                  <a:txBody>
                    <a:bodyPr/>
                    <a:lstStyle/>
                    <a:p>
                      <a:pPr marL="0" marR="0" fontAlgn="t">
                        <a:spcBef>
                          <a:spcPts val="0"/>
                        </a:spcBef>
                        <a:spcAft>
                          <a:spcPts val="0"/>
                        </a:spcAft>
                      </a:pPr>
                      <a:r>
                        <a:rPr lang="en-US" sz="1600">
                          <a:effectLst/>
                          <a:latin typeface="Calibri" panose="020F0502020204030204" pitchFamily="34" charset="0"/>
                        </a:rPr>
                        <a:t>Name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Type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Purpose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Required </a:t>
                      </a:r>
                    </a:p>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7363737"/>
                  </a:ext>
                </a:extLst>
              </a:tr>
              <a:tr h="290618">
                <a:tc>
                  <a:txBody>
                    <a:bodyPr/>
                    <a:lstStyle/>
                    <a:p>
                      <a:pPr marL="0" marR="0" fontAlgn="t">
                        <a:spcBef>
                          <a:spcPts val="0"/>
                        </a:spcBef>
                        <a:spcAft>
                          <a:spcPts val="0"/>
                        </a:spcAft>
                      </a:pPr>
                      <a:r>
                        <a:rPr lang="en-US" sz="1600">
                          <a:effectLst/>
                          <a:latin typeface="Calibri" panose="020F0502020204030204" pitchFamily="34" charset="0"/>
                        </a:rPr>
                        <a:t>Title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Story/news article title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52776051"/>
                  </a:ext>
                </a:extLst>
              </a:tr>
              <a:tr h="290618">
                <a:tc>
                  <a:txBody>
                    <a:bodyPr/>
                    <a:lstStyle/>
                    <a:p>
                      <a:pPr marL="0" marR="0" fontAlgn="t">
                        <a:spcBef>
                          <a:spcPts val="0"/>
                        </a:spcBef>
                        <a:spcAft>
                          <a:spcPts val="0"/>
                        </a:spcAft>
                      </a:pPr>
                      <a:r>
                        <a:rPr lang="en-US" sz="1600">
                          <a:effectLst/>
                          <a:latin typeface="Calibri" panose="020F0502020204030204" pitchFamily="34" charset="0"/>
                        </a:rPr>
                        <a:t>Author</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Person</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Author via lookup - main writer of the story, will be assigned to page author at top</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54142178"/>
                  </a:ext>
                </a:extLst>
              </a:tr>
              <a:tr h="290618">
                <a:tc>
                  <a:txBody>
                    <a:bodyPr/>
                    <a:lstStyle/>
                    <a:p>
                      <a:pPr marL="0" marR="0" fontAlgn="t">
                        <a:spcBef>
                          <a:spcPts val="0"/>
                        </a:spcBef>
                        <a:spcAft>
                          <a:spcPts val="0"/>
                        </a:spcAft>
                      </a:pPr>
                      <a:r>
                        <a:rPr lang="en-US" sz="1600">
                          <a:effectLst/>
                          <a:latin typeface="Calibri" panose="020F0502020204030204" pitchFamily="34" charset="0"/>
                        </a:rPr>
                        <a:t>WorkflowState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Managed via process Flow - state drives UI via PowerApp</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56951712"/>
                  </a:ext>
                </a:extLst>
              </a:tr>
              <a:tr h="290618">
                <a:tc>
                  <a:txBody>
                    <a:bodyPr/>
                    <a:lstStyle/>
                    <a:p>
                      <a:pPr marL="0" marR="0" fontAlgn="t">
                        <a:spcBef>
                          <a:spcPts val="0"/>
                        </a:spcBef>
                        <a:spcAft>
                          <a:spcPts val="0"/>
                        </a:spcAft>
                      </a:pPr>
                      <a:r>
                        <a:rPr lang="en-US" sz="1600">
                          <a:effectLst/>
                          <a:latin typeface="Calibri" panose="020F0502020204030204" pitchFamily="34" charset="0"/>
                        </a:rPr>
                        <a:t>Participants</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Person w/multi</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People who delivered or helped</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38293845"/>
                  </a:ext>
                </a:extLst>
              </a:tr>
              <a:tr h="290618">
                <a:tc>
                  <a:txBody>
                    <a:bodyPr/>
                    <a:lstStyle/>
                    <a:p>
                      <a:pPr marL="0" marR="0" fontAlgn="t">
                        <a:spcBef>
                          <a:spcPts val="0"/>
                        </a:spcBef>
                        <a:spcAft>
                          <a:spcPts val="0"/>
                        </a:spcAft>
                      </a:pPr>
                      <a:r>
                        <a:rPr lang="en-US" sz="1600">
                          <a:effectLst/>
                          <a:latin typeface="Calibri" panose="020F0502020204030204" pitchFamily="34" charset="0"/>
                        </a:rPr>
                        <a:t>Location</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Choice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Office/Site Locales</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45237343"/>
                  </a:ext>
                </a:extLst>
              </a:tr>
              <a:tr h="290618">
                <a:tc>
                  <a:txBody>
                    <a:bodyPr/>
                    <a:lstStyle/>
                    <a:p>
                      <a:pPr marL="0" marR="0" fontAlgn="t">
                        <a:spcBef>
                          <a:spcPts val="0"/>
                        </a:spcBef>
                        <a:spcAft>
                          <a:spcPts val="0"/>
                        </a:spcAft>
                      </a:pPr>
                      <a:r>
                        <a:rPr lang="en-US" sz="1600">
                          <a:effectLst/>
                          <a:latin typeface="Calibri" panose="020F0502020204030204" pitchFamily="34" charset="0"/>
                        </a:rPr>
                        <a:t>Section1</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Multi-Line 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 Section 1</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12581513"/>
                  </a:ext>
                </a:extLst>
              </a:tr>
              <a:tr h="290618">
                <a:tc>
                  <a:txBody>
                    <a:bodyPr/>
                    <a:lstStyle/>
                    <a:p>
                      <a:pPr marL="0" marR="0" fontAlgn="t">
                        <a:spcBef>
                          <a:spcPts val="0"/>
                        </a:spcBef>
                        <a:spcAft>
                          <a:spcPts val="0"/>
                        </a:spcAft>
                      </a:pPr>
                      <a:r>
                        <a:rPr lang="en-US" sz="1600">
                          <a:effectLst/>
                          <a:latin typeface="Calibri" panose="020F0502020204030204" pitchFamily="34" charset="0"/>
                        </a:rPr>
                        <a:t>Section2</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Multi-Line 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 Section 2</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2636554"/>
                  </a:ext>
                </a:extLst>
              </a:tr>
              <a:tr h="290618">
                <a:tc>
                  <a:txBody>
                    <a:bodyPr/>
                    <a:lstStyle/>
                    <a:p>
                      <a:pPr marL="0" marR="0" fontAlgn="t">
                        <a:spcBef>
                          <a:spcPts val="0"/>
                        </a:spcBef>
                        <a:spcAft>
                          <a:spcPts val="0"/>
                        </a:spcAft>
                      </a:pPr>
                      <a:r>
                        <a:rPr lang="en-US" sz="1600">
                          <a:effectLst/>
                          <a:latin typeface="Calibri" panose="020F0502020204030204" pitchFamily="34" charset="0"/>
                        </a:rPr>
                        <a:t>Section3</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Multi-Line 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 Section 1</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68211232"/>
                  </a:ext>
                </a:extLst>
              </a:tr>
              <a:tr h="290618">
                <a:tc>
                  <a:txBody>
                    <a:bodyPr/>
                    <a:lstStyle/>
                    <a:p>
                      <a:pPr marL="0" marR="0" fontAlgn="t">
                        <a:spcBef>
                          <a:spcPts val="0"/>
                        </a:spcBef>
                        <a:spcAft>
                          <a:spcPts val="0"/>
                        </a:spcAft>
                      </a:pPr>
                      <a:r>
                        <a:rPr lang="en-US" sz="1600">
                          <a:effectLst/>
                          <a:latin typeface="Calibri" panose="020F0502020204030204" pitchFamily="34" charset="0"/>
                        </a:rPr>
                        <a:t>Keyword1</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Choice w/multi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Keyword list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x</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03149504"/>
                  </a:ext>
                </a:extLst>
              </a:tr>
              <a:tr h="290618">
                <a:tc>
                  <a:txBody>
                    <a:bodyPr/>
                    <a:lstStyle/>
                    <a:p>
                      <a:pPr marL="0" marR="0" fontAlgn="t">
                        <a:spcBef>
                          <a:spcPts val="0"/>
                        </a:spcBef>
                        <a:spcAft>
                          <a:spcPts val="0"/>
                        </a:spcAft>
                      </a:pPr>
                      <a:r>
                        <a:rPr lang="en-US" sz="1600">
                          <a:effectLst/>
                          <a:latin typeface="Calibri" panose="020F0502020204030204" pitchFamily="34" charset="0"/>
                        </a:rPr>
                        <a:t>PubDate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Date</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Publish Date of Story to a News post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82983418"/>
                  </a:ext>
                </a:extLst>
              </a:tr>
              <a:tr h="290618">
                <a:tc>
                  <a:txBody>
                    <a:bodyPr/>
                    <a:lstStyle/>
                    <a:p>
                      <a:pPr marL="0" marR="0" fontAlgn="t">
                        <a:spcBef>
                          <a:spcPts val="0"/>
                        </a:spcBef>
                        <a:spcAft>
                          <a:spcPts val="0"/>
                        </a:spcAft>
                      </a:pPr>
                      <a:r>
                        <a:rPr lang="en-US" sz="1600">
                          <a:effectLst/>
                          <a:latin typeface="Calibri" panose="020F0502020204030204" pitchFamily="34" charset="0"/>
                        </a:rPr>
                        <a:t>PubURL</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Text</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Generated from workflow</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12048911"/>
                  </a:ext>
                </a:extLst>
              </a:tr>
              <a:tr h="290618">
                <a:tc>
                  <a:txBody>
                    <a:bodyPr/>
                    <a:lstStyle/>
                    <a:p>
                      <a:pPr marL="0" marR="0" fontAlgn="t">
                        <a:spcBef>
                          <a:spcPts val="0"/>
                        </a:spcBef>
                        <a:spcAft>
                          <a:spcPts val="0"/>
                        </a:spcAft>
                      </a:pPr>
                      <a:r>
                        <a:rPr lang="en-US" sz="1600">
                          <a:effectLst/>
                          <a:latin typeface="Calibri" panose="020F0502020204030204" pitchFamily="34" charset="0"/>
                        </a:rPr>
                        <a:t>Attachments</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Photo</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Picture used (if provided) in story/news</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600">
                          <a:effectLst/>
                          <a:latin typeface="Calibri" panose="020F0502020204030204" pitchFamily="34" charset="0"/>
                        </a:rPr>
                        <a:t> </a:t>
                      </a:r>
                    </a:p>
                  </a:txBody>
                  <a:tcPr marL="20434" marR="20434" marT="13622" marB="13622">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520133462"/>
                  </a:ext>
                </a:extLst>
              </a:tr>
            </a:tbl>
          </a:graphicData>
        </a:graphic>
      </p:graphicFrame>
      <p:sp>
        <p:nvSpPr>
          <p:cNvPr id="5" name="Rectangle 1">
            <a:extLst>
              <a:ext uri="{FF2B5EF4-FFF2-40B4-BE49-F238E27FC236}">
                <a16:creationId xmlns:a16="http://schemas.microsoft.com/office/drawing/2014/main" id="{C471B9D9-72BF-41A2-95B0-2451EAE6AEE3}"/>
              </a:ext>
            </a:extLst>
          </p:cNvPr>
          <p:cNvSpPr>
            <a:spLocks noGrp="1" noChangeArrowheads="1"/>
          </p:cNvSpPr>
          <p:nvPr>
            <p:ph type="body" sz="quarter" idx="10"/>
          </p:nvPr>
        </p:nvSpPr>
        <p:spPr bwMode="auto">
          <a:xfrm>
            <a:off x="1327254" y="2111012"/>
            <a:ext cx="124393"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1888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0846-15A2-47D6-921B-9899E5F6262B}"/>
              </a:ext>
            </a:extLst>
          </p:cNvPr>
          <p:cNvSpPr>
            <a:spLocks noGrp="1"/>
          </p:cNvSpPr>
          <p:nvPr>
            <p:ph type="title"/>
          </p:nvPr>
        </p:nvSpPr>
        <p:spPr/>
        <p:txBody>
          <a:bodyPr/>
          <a:lstStyle/>
          <a:p>
            <a:r>
              <a:rPr lang="en-US"/>
              <a:t>Recap of today’s objectives</a:t>
            </a:r>
          </a:p>
        </p:txBody>
      </p:sp>
      <p:sp>
        <p:nvSpPr>
          <p:cNvPr id="3" name="Text Placeholder 2">
            <a:extLst>
              <a:ext uri="{FF2B5EF4-FFF2-40B4-BE49-F238E27FC236}">
                <a16:creationId xmlns:a16="http://schemas.microsoft.com/office/drawing/2014/main" id="{AC9CB5C1-3681-4717-B1C3-61E35FFB89EA}"/>
              </a:ext>
            </a:extLst>
          </p:cNvPr>
          <p:cNvSpPr>
            <a:spLocks noGrp="1"/>
          </p:cNvSpPr>
          <p:nvPr>
            <p:ph type="body" sz="quarter" idx="10"/>
          </p:nvPr>
        </p:nvSpPr>
        <p:spPr>
          <a:xfrm>
            <a:off x="586390" y="1434370"/>
            <a:ext cx="11018520" cy="2437590"/>
          </a:xfrm>
        </p:spPr>
        <p:txBody>
          <a:bodyPr/>
          <a:lstStyle/>
          <a:p>
            <a:pPr marL="514350" indent="-514350">
              <a:buAutoNum type="arabicPeriod"/>
            </a:pPr>
            <a:r>
              <a:rPr lang="en-US" sz="3600"/>
              <a:t>Introduced you to SharePoint News</a:t>
            </a:r>
          </a:p>
          <a:p>
            <a:pPr marL="514350" indent="-514350">
              <a:buAutoNum type="arabicPeriod"/>
            </a:pPr>
            <a:r>
              <a:rPr lang="en-US" sz="3600"/>
              <a:t>Provided you with a way to track News read rates</a:t>
            </a:r>
          </a:p>
          <a:p>
            <a:pPr marL="514350" indent="-514350">
              <a:buAutoNum type="arabicPeriod"/>
            </a:pPr>
            <a:r>
              <a:rPr lang="en-US" sz="3600"/>
              <a:t>Showed you how to extend News to provide structure/consistency and curation</a:t>
            </a:r>
          </a:p>
        </p:txBody>
      </p:sp>
    </p:spTree>
    <p:extLst>
      <p:ext uri="{BB962C8B-B14F-4D97-AF65-F5344CB8AC3E}">
        <p14:creationId xmlns:p14="http://schemas.microsoft.com/office/powerpoint/2010/main" val="9082482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a:t>Appendix</a:t>
            </a:r>
          </a:p>
        </p:txBody>
      </p:sp>
    </p:spTree>
    <p:extLst>
      <p:ext uri="{BB962C8B-B14F-4D97-AF65-F5344CB8AC3E}">
        <p14:creationId xmlns:p14="http://schemas.microsoft.com/office/powerpoint/2010/main" val="216258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References</a:t>
            </a:r>
          </a:p>
        </p:txBody>
      </p:sp>
      <p:sp>
        <p:nvSpPr>
          <p:cNvPr id="6" name="Text Placeholder 5"/>
          <p:cNvSpPr>
            <a:spLocks noGrp="1"/>
          </p:cNvSpPr>
          <p:nvPr>
            <p:ph sz="quarter" idx="10"/>
          </p:nvPr>
        </p:nvSpPr>
        <p:spPr>
          <a:xfrm>
            <a:off x="584200" y="1435100"/>
            <a:ext cx="11018838" cy="5466112"/>
          </a:xfrm>
        </p:spPr>
        <p:txBody>
          <a:bodyPr/>
          <a:lstStyle/>
          <a:p>
            <a:r>
              <a:rPr lang="en-US" sz="1600"/>
              <a:t>Create and share news on your SharePoint sites: </a:t>
            </a:r>
            <a:r>
              <a:rPr lang="en-US" sz="1600">
                <a:hlinkClick r:id="rId3"/>
              </a:rPr>
              <a:t>https://support.office.com/en-us/article/create-and-share-news-on-your-sharepoint-sites-495f8f1a-3bef-4045-b33a-55e5abe7aed7</a:t>
            </a:r>
            <a:endParaRPr lang="en-US" sz="1600"/>
          </a:p>
          <a:p>
            <a:r>
              <a:rPr lang="en-US" sz="1600"/>
              <a:t>Use the News web part on a SharePoint page: </a:t>
            </a:r>
            <a:r>
              <a:rPr lang="en-US" sz="1600">
                <a:hlinkClick r:id="rId4"/>
              </a:rPr>
              <a:t>https://support.office.com/en-us/article/Use-the-News-web-part-on-a-SharePoint-page-C2DCEE50-F5D7-434B-8CB9-A7FEEFD9F165</a:t>
            </a:r>
            <a:endParaRPr lang="en-US" sz="1600"/>
          </a:p>
          <a:p>
            <a:r>
              <a:rPr lang="en-US" sz="1600"/>
              <a:t>Add team site News in a Teams channel: </a:t>
            </a:r>
            <a:r>
              <a:rPr lang="en-US" sz="1600">
                <a:hlinkClick r:id="rId5"/>
              </a:rPr>
              <a:t>https://support.office.com/en-us/article/add-team-site-news-in-a-teams-channel-743607c0-9510-414b-8aab-1ae9ef5d3f49</a:t>
            </a:r>
            <a:endParaRPr lang="en-US" sz="1600"/>
          </a:p>
          <a:p>
            <a:r>
              <a:rPr lang="en-US" sz="1600"/>
              <a:t>Target files, news and pages to specific audiences: </a:t>
            </a:r>
            <a:r>
              <a:rPr lang="en-US" sz="1600">
                <a:hlinkClick r:id="rId6"/>
              </a:rPr>
              <a:t>https://support.office.com/en-us/article/target-files-news-and-pages-to-specific-audiences-33d84cb6-14ed-4e53-a426-74c38ea32293</a:t>
            </a:r>
            <a:r>
              <a:rPr lang="en-US" sz="1600"/>
              <a:t> </a:t>
            </a:r>
          </a:p>
          <a:p>
            <a:r>
              <a:rPr lang="en-US" sz="1600"/>
              <a:t>View usage data for your SharePoint site: </a:t>
            </a:r>
            <a:r>
              <a:rPr lang="en-US" sz="1600">
                <a:hlinkClick r:id="rId7"/>
              </a:rPr>
              <a:t>https://support.office.com/en-us/article/view-usage-data-for-your-sharepoint-site-2fa8ddc2-c4b3-4268-8d26-a772dc55779e</a:t>
            </a:r>
            <a:endParaRPr lang="en-US" sz="1600"/>
          </a:p>
          <a:p>
            <a:r>
              <a:rPr lang="en-US" sz="1600"/>
              <a:t>Microsoft 365 Usage Analytics: </a:t>
            </a:r>
            <a:r>
              <a:rPr lang="en-US" sz="1600">
                <a:hlinkClick r:id="rId8"/>
              </a:rPr>
              <a:t>https://docs.microsoft.com/en-us/office365/admin/usage-analytics/usage-analytics?view=o365-worldwide</a:t>
            </a:r>
            <a:endParaRPr lang="en-US" sz="1600"/>
          </a:p>
          <a:p>
            <a:r>
              <a:rPr lang="en-US" sz="1600"/>
              <a:t>The intelligent intranet powered by M365 - Microsoft Ignite 2019 announcements: </a:t>
            </a:r>
            <a:r>
              <a:rPr lang="en-US" sz="1600">
                <a:hlinkClick r:id="rId9"/>
              </a:rPr>
              <a:t>https://techcommunity.microsoft.com/t5/Microsoft-SharePoint-Blog/The-intelligent-intranet-powered-by-Microsoft-365-Microsoft/ba-p/975037</a:t>
            </a:r>
            <a:endParaRPr lang="en-US" sz="1600"/>
          </a:p>
          <a:p>
            <a:endParaRPr lang="en-US" sz="1600"/>
          </a:p>
          <a:p>
            <a:endParaRPr lang="en-US" sz="1600"/>
          </a:p>
          <a:p>
            <a:endParaRPr lang="en-US" sz="1600"/>
          </a:p>
          <a:p>
            <a:r>
              <a:rPr lang="en-US" sz="1600"/>
              <a:t>GitHub repo for SharePoint News Reporting: </a:t>
            </a:r>
            <a:r>
              <a:rPr lang="en-US" sz="1600">
                <a:hlinkClick r:id="rId10"/>
              </a:rPr>
              <a:t>https://aka.ms/SharePointNewsTelemetry</a:t>
            </a:r>
            <a:r>
              <a:rPr lang="en-US" sz="1600"/>
              <a:t>  </a:t>
            </a:r>
          </a:p>
          <a:p>
            <a:r>
              <a:rPr lang="en-US" sz="1600"/>
              <a:t>GitHub repo for extending news solution: </a:t>
            </a:r>
            <a:r>
              <a:rPr lang="en-US" sz="1600">
                <a:hlinkClick r:id="rId11"/>
              </a:rPr>
              <a:t>https://aka.ms/newsworthy</a:t>
            </a:r>
            <a:endParaRPr lang="en-US" sz="1600"/>
          </a:p>
        </p:txBody>
      </p:sp>
    </p:spTree>
    <p:extLst>
      <p:ext uri="{BB962C8B-B14F-4D97-AF65-F5344CB8AC3E}">
        <p14:creationId xmlns:p14="http://schemas.microsoft.com/office/powerpoint/2010/main" val="424467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27068" y="4437451"/>
            <a:ext cx="2882058" cy="1384995"/>
          </a:xfrm>
          <a:prstGeom prst="rect">
            <a:avLst/>
          </a:prstGeom>
          <a:noFill/>
        </p:spPr>
        <p:txBody>
          <a:bodyPr wrap="square" rtlCol="0">
            <a:spAutoFit/>
          </a:bodyPr>
          <a:lstStyle/>
          <a:p>
            <a:pPr algn="ctr"/>
            <a:r>
              <a:rPr lang="en-US" sz="2800"/>
              <a:t>Thank you #SPSTC sponsors!</a:t>
            </a:r>
          </a:p>
        </p:txBody>
      </p:sp>
      <p:pic>
        <p:nvPicPr>
          <p:cNvPr id="1027" name="Picture 10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1" y="1981201"/>
            <a:ext cx="2601819" cy="2581097"/>
          </a:xfrm>
          <a:prstGeom prst="rect">
            <a:avLst/>
          </a:prstGeom>
        </p:spPr>
      </p:pic>
      <p:pic>
        <p:nvPicPr>
          <p:cNvPr id="4" name="Picture 3">
            <a:extLst>
              <a:ext uri="{FF2B5EF4-FFF2-40B4-BE49-F238E27FC236}">
                <a16:creationId xmlns:a16="http://schemas.microsoft.com/office/drawing/2014/main" id="{35E8797C-AF2F-419C-A23D-8B931D5B8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510" y="4155579"/>
            <a:ext cx="1798536" cy="457128"/>
          </a:xfrm>
          <a:prstGeom prst="rect">
            <a:avLst/>
          </a:prstGeom>
        </p:spPr>
      </p:pic>
      <p:pic>
        <p:nvPicPr>
          <p:cNvPr id="15" name="Picture 14">
            <a:extLst>
              <a:ext uri="{FF2B5EF4-FFF2-40B4-BE49-F238E27FC236}">
                <a16:creationId xmlns:a16="http://schemas.microsoft.com/office/drawing/2014/main" id="{B8EB9F10-F88E-40FA-B4B2-A09C3818A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563" y="706457"/>
            <a:ext cx="2857500" cy="857250"/>
          </a:xfrm>
          <a:prstGeom prst="rect">
            <a:avLst/>
          </a:prstGeom>
        </p:spPr>
      </p:pic>
      <p:pic>
        <p:nvPicPr>
          <p:cNvPr id="35" name="Picture 34">
            <a:extLst>
              <a:ext uri="{FF2B5EF4-FFF2-40B4-BE49-F238E27FC236}">
                <a16:creationId xmlns:a16="http://schemas.microsoft.com/office/drawing/2014/main" id="{EAACD924-FB89-40BC-9C6C-F0BAEE19F3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6525" y="1431637"/>
            <a:ext cx="2509403" cy="491708"/>
          </a:xfrm>
          <a:prstGeom prst="rect">
            <a:avLst/>
          </a:prstGeom>
        </p:spPr>
      </p:pic>
      <p:pic>
        <p:nvPicPr>
          <p:cNvPr id="29" name="Picture 28">
            <a:extLst>
              <a:ext uri="{FF2B5EF4-FFF2-40B4-BE49-F238E27FC236}">
                <a16:creationId xmlns:a16="http://schemas.microsoft.com/office/drawing/2014/main" id="{7ED41082-3D19-4BCE-BAAE-2D13D7022791}"/>
              </a:ext>
            </a:extLst>
          </p:cNvPr>
          <p:cNvPicPr>
            <a:picLocks noChangeAspect="1"/>
          </p:cNvPicPr>
          <p:nvPr/>
        </p:nvPicPr>
        <p:blipFill rotWithShape="1">
          <a:blip r:embed="rId6">
            <a:extLst>
              <a:ext uri="{28A0092B-C50C-407E-A947-70E740481C1C}">
                <a14:useLocalDpi xmlns:a14="http://schemas.microsoft.com/office/drawing/2010/main" val="0"/>
              </a:ext>
            </a:extLst>
          </a:blip>
          <a:srcRect t="23641" b="24364"/>
          <a:stretch/>
        </p:blipFill>
        <p:spPr>
          <a:xfrm>
            <a:off x="8188694" y="4633010"/>
            <a:ext cx="2233629" cy="829562"/>
          </a:xfrm>
          <a:prstGeom prst="rect">
            <a:avLst/>
          </a:prstGeom>
        </p:spPr>
      </p:pic>
      <p:pic>
        <p:nvPicPr>
          <p:cNvPr id="41" name="Picture 40">
            <a:extLst>
              <a:ext uri="{FF2B5EF4-FFF2-40B4-BE49-F238E27FC236}">
                <a16:creationId xmlns:a16="http://schemas.microsoft.com/office/drawing/2014/main" id="{6A549997-B055-40F7-92FE-82C2FBECF854}"/>
              </a:ext>
            </a:extLst>
          </p:cNvPr>
          <p:cNvPicPr>
            <a:picLocks noChangeAspect="1"/>
          </p:cNvPicPr>
          <p:nvPr/>
        </p:nvPicPr>
        <p:blipFill rotWithShape="1">
          <a:blip r:embed="rId7">
            <a:extLst>
              <a:ext uri="{28A0092B-C50C-407E-A947-70E740481C1C}">
                <a14:useLocalDpi xmlns:a14="http://schemas.microsoft.com/office/drawing/2010/main" val="0"/>
              </a:ext>
            </a:extLst>
          </a:blip>
          <a:srcRect l="18000" t="25493" r="15714" b="27873"/>
          <a:stretch/>
        </p:blipFill>
        <p:spPr>
          <a:xfrm>
            <a:off x="8200608" y="5446738"/>
            <a:ext cx="2209800" cy="1110462"/>
          </a:xfrm>
          <a:prstGeom prst="rect">
            <a:avLst/>
          </a:prstGeom>
        </p:spPr>
      </p:pic>
      <p:pic>
        <p:nvPicPr>
          <p:cNvPr id="6" name="Picture 5">
            <a:extLst>
              <a:ext uri="{FF2B5EF4-FFF2-40B4-BE49-F238E27FC236}">
                <a16:creationId xmlns:a16="http://schemas.microsoft.com/office/drawing/2014/main" id="{1A0652CA-339B-4BF5-8E8C-43AA073316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6061" y="712029"/>
            <a:ext cx="2534903" cy="441704"/>
          </a:xfrm>
          <a:prstGeom prst="rect">
            <a:avLst/>
          </a:prstGeom>
        </p:spPr>
      </p:pic>
      <p:pic>
        <p:nvPicPr>
          <p:cNvPr id="11" name="Picture 10">
            <a:extLst>
              <a:ext uri="{FF2B5EF4-FFF2-40B4-BE49-F238E27FC236}">
                <a16:creationId xmlns:a16="http://schemas.microsoft.com/office/drawing/2014/main" id="{3B08BA2F-7044-4B91-9C64-FECB571735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800" y="1670651"/>
            <a:ext cx="2134390" cy="711463"/>
          </a:xfrm>
          <a:prstGeom prst="rect">
            <a:avLst/>
          </a:prstGeom>
        </p:spPr>
      </p:pic>
      <p:pic>
        <p:nvPicPr>
          <p:cNvPr id="7" name="Picture 6">
            <a:extLst>
              <a:ext uri="{FF2B5EF4-FFF2-40B4-BE49-F238E27FC236}">
                <a16:creationId xmlns:a16="http://schemas.microsoft.com/office/drawing/2014/main" id="{B70C6005-8720-4E57-BC53-D5AB250C28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88730" y="3099487"/>
            <a:ext cx="2237317" cy="709021"/>
          </a:xfrm>
          <a:prstGeom prst="rect">
            <a:avLst/>
          </a:prstGeom>
        </p:spPr>
      </p:pic>
      <p:pic>
        <p:nvPicPr>
          <p:cNvPr id="3" name="Picture 2" descr="A picture containing food, drawing&#10;&#10;Description automatically generated">
            <a:extLst>
              <a:ext uri="{FF2B5EF4-FFF2-40B4-BE49-F238E27FC236}">
                <a16:creationId xmlns:a16="http://schemas.microsoft.com/office/drawing/2014/main" id="{82E05E7E-8BDA-4260-B1F5-87D6178CF7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3869" y="2173327"/>
            <a:ext cx="1770591" cy="874499"/>
          </a:xfrm>
          <a:prstGeom prst="rect">
            <a:avLst/>
          </a:prstGeom>
        </p:spPr>
      </p:pic>
      <p:pic>
        <p:nvPicPr>
          <p:cNvPr id="19" name="Picture 18" descr="A picture containing table, drawing&#10;&#10;Description automatically generated">
            <a:extLst>
              <a:ext uri="{FF2B5EF4-FFF2-40B4-BE49-F238E27FC236}">
                <a16:creationId xmlns:a16="http://schemas.microsoft.com/office/drawing/2014/main" id="{1385CF26-04EB-4F7A-B4CC-10C96D0340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62143" y="724042"/>
            <a:ext cx="2442972" cy="579823"/>
          </a:xfrm>
          <a:prstGeom prst="rect">
            <a:avLst/>
          </a:prstGeom>
        </p:spPr>
      </p:pic>
      <p:pic>
        <p:nvPicPr>
          <p:cNvPr id="22" name="Picture 21" descr="A close up of a sign&#10;&#10;Description automatically generated">
            <a:extLst>
              <a:ext uri="{FF2B5EF4-FFF2-40B4-BE49-F238E27FC236}">
                <a16:creationId xmlns:a16="http://schemas.microsoft.com/office/drawing/2014/main" id="{11A62FE4-BA65-4441-AB57-334EFC9C6F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61834" y="4914503"/>
            <a:ext cx="2068415" cy="792892"/>
          </a:xfrm>
          <a:prstGeom prst="rect">
            <a:avLst/>
          </a:prstGeom>
        </p:spPr>
      </p:pic>
      <p:pic>
        <p:nvPicPr>
          <p:cNvPr id="24" name="Picture 23" descr="A picture containing table&#10;&#10;Description automatically generated">
            <a:extLst>
              <a:ext uri="{FF2B5EF4-FFF2-40B4-BE49-F238E27FC236}">
                <a16:creationId xmlns:a16="http://schemas.microsoft.com/office/drawing/2014/main" id="{B2EE078F-2CEC-45FB-816C-A20DA0EDBA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27478" y="3911184"/>
            <a:ext cx="2237318" cy="629924"/>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1B1C576-679D-41AE-80B5-F8C36A75E5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08025" y="5783403"/>
            <a:ext cx="2276346" cy="755970"/>
          </a:xfrm>
          <a:prstGeom prst="rect">
            <a:avLst/>
          </a:prstGeom>
        </p:spPr>
      </p:pic>
      <p:pic>
        <p:nvPicPr>
          <p:cNvPr id="1026" name="Picture 2">
            <a:extLst>
              <a:ext uri="{FF2B5EF4-FFF2-40B4-BE49-F238E27FC236}">
                <a16:creationId xmlns:a16="http://schemas.microsoft.com/office/drawing/2014/main" id="{8E5400FA-341F-4C24-A4A2-B61F38269B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4869" y="2574312"/>
            <a:ext cx="1819275" cy="12994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skit logo">
            <a:hlinkClick r:id="rId17"/>
            <a:extLst>
              <a:ext uri="{FF2B5EF4-FFF2-40B4-BE49-F238E27FC236}">
                <a16:creationId xmlns:a16="http://schemas.microsoft.com/office/drawing/2014/main" id="{58F817E9-1E78-47E0-8B2B-01655577B6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26110" y="5816417"/>
            <a:ext cx="2065678" cy="74964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4495800" y="1752599"/>
            <a:ext cx="3343516" cy="4063817"/>
          </a:xfrm>
          <a:prstGeom prst="rect">
            <a:avLst/>
          </a:prstGeom>
          <a:noFill/>
          <a:ln cap="rnd">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39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3 Objectives for Making SharePoint News Newsworthy</a:t>
            </a:r>
          </a:p>
        </p:txBody>
      </p:sp>
      <p:sp>
        <p:nvSpPr>
          <p:cNvPr id="6" name="Text Placeholder 5"/>
          <p:cNvSpPr>
            <a:spLocks noGrp="1"/>
          </p:cNvSpPr>
          <p:nvPr>
            <p:ph sz="quarter" idx="10"/>
          </p:nvPr>
        </p:nvSpPr>
        <p:spPr>
          <a:xfrm>
            <a:off x="584200" y="1435100"/>
            <a:ext cx="11018838" cy="5158335"/>
          </a:xfrm>
        </p:spPr>
        <p:txBody>
          <a:bodyPr/>
          <a:lstStyle/>
          <a:p>
            <a:r>
              <a:rPr lang="en-US"/>
              <a:t>Introduction to News in SharePoint Online</a:t>
            </a:r>
          </a:p>
          <a:p>
            <a:pPr lvl="1"/>
            <a:r>
              <a:rPr lang="en-US"/>
              <a:t>Basics</a:t>
            </a:r>
          </a:p>
          <a:p>
            <a:pPr lvl="1"/>
            <a:r>
              <a:rPr lang="en-US"/>
              <a:t>Hub Site syndication</a:t>
            </a:r>
          </a:p>
          <a:p>
            <a:pPr lvl="1"/>
            <a:r>
              <a:rPr lang="en-US"/>
              <a:t>Share across the platform</a:t>
            </a:r>
          </a:p>
          <a:p>
            <a:pPr lvl="1"/>
            <a:r>
              <a:rPr lang="en-US"/>
              <a:t>Audience Targeting</a:t>
            </a:r>
          </a:p>
          <a:p>
            <a:pPr lvl="1"/>
            <a:r>
              <a:rPr lang="en-US"/>
              <a:t>Ignite announcements</a:t>
            </a:r>
          </a:p>
          <a:p>
            <a:r>
              <a:rPr lang="en-US"/>
              <a:t>News Telemetry and Reporting</a:t>
            </a:r>
          </a:p>
          <a:p>
            <a:pPr lvl="1"/>
            <a:r>
              <a:rPr lang="en-US"/>
              <a:t>Basic: Out of the Box (OOTB)</a:t>
            </a:r>
          </a:p>
          <a:p>
            <a:pPr lvl="1"/>
            <a:r>
              <a:rPr lang="en-US"/>
              <a:t>Intermediate: M365 Usage Analytics</a:t>
            </a:r>
          </a:p>
          <a:p>
            <a:pPr lvl="1"/>
            <a:r>
              <a:rPr lang="en-US"/>
              <a:t>Advanced: Audit Log -&gt; Power BI</a:t>
            </a:r>
          </a:p>
          <a:p>
            <a:r>
              <a:rPr lang="en-US"/>
              <a:t>Extending News</a:t>
            </a:r>
          </a:p>
          <a:p>
            <a:pPr lvl="1"/>
            <a:r>
              <a:rPr lang="en-US"/>
              <a:t>Scenario: crowd-sourced + consistent</a:t>
            </a:r>
          </a:p>
          <a:p>
            <a:pPr lvl="1"/>
            <a:r>
              <a:rPr lang="en-US"/>
              <a:t>PowerApps and Flow</a:t>
            </a:r>
          </a:p>
        </p:txBody>
      </p:sp>
    </p:spTree>
    <p:extLst>
      <p:ext uri="{BB962C8B-B14F-4D97-AF65-F5344CB8AC3E}">
        <p14:creationId xmlns:p14="http://schemas.microsoft.com/office/powerpoint/2010/main" val="40452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dahol\AppData\Local\Temp\SNAGHTML1c62ff9.PNG">
            <a:extLst>
              <a:ext uri="{FF2B5EF4-FFF2-40B4-BE49-F238E27FC236}">
                <a16:creationId xmlns:a16="http://schemas.microsoft.com/office/drawing/2014/main" id="{B36E5D43-9FC0-425F-951F-61DE4A053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791" y="1011541"/>
            <a:ext cx="4971345" cy="137668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02C7D3-E504-43E9-8596-85B0C5E5B94F}"/>
              </a:ext>
            </a:extLst>
          </p:cNvPr>
          <p:cNvSpPr/>
          <p:nvPr/>
        </p:nvSpPr>
        <p:spPr bwMode="auto">
          <a:xfrm>
            <a:off x="7219791" y="487"/>
            <a:ext cx="4971345" cy="10110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76697EAD-4C0C-4824-AA26-76AA0170A04C}"/>
              </a:ext>
            </a:extLst>
          </p:cNvPr>
          <p:cNvSpPr>
            <a:spLocks noGrp="1"/>
          </p:cNvSpPr>
          <p:nvPr>
            <p:ph type="title"/>
          </p:nvPr>
        </p:nvSpPr>
        <p:spPr/>
        <p:txBody>
          <a:bodyPr/>
          <a:lstStyle/>
          <a:p>
            <a:r>
              <a:rPr lang="en-US"/>
              <a:t>SharePoint news</a:t>
            </a:r>
          </a:p>
        </p:txBody>
      </p:sp>
      <p:sp>
        <p:nvSpPr>
          <p:cNvPr id="3" name="Text Placeholder 2">
            <a:extLst>
              <a:ext uri="{FF2B5EF4-FFF2-40B4-BE49-F238E27FC236}">
                <a16:creationId xmlns:a16="http://schemas.microsoft.com/office/drawing/2014/main" id="{4009E324-228D-4FA0-B44D-34C53A0B5786}"/>
              </a:ext>
            </a:extLst>
          </p:cNvPr>
          <p:cNvSpPr>
            <a:spLocks noGrp="1"/>
          </p:cNvSpPr>
          <p:nvPr>
            <p:ph type="body" sz="quarter" idx="4294967295"/>
          </p:nvPr>
        </p:nvSpPr>
        <p:spPr>
          <a:xfrm>
            <a:off x="431564" y="1936200"/>
            <a:ext cx="5434829" cy="4364974"/>
          </a:xfrm>
        </p:spPr>
        <p:txBody>
          <a:bodyPr/>
          <a:lstStyle/>
          <a:p>
            <a:pPr>
              <a:spcBef>
                <a:spcPts val="2157"/>
              </a:spcBef>
            </a:pPr>
            <a:r>
              <a:rPr lang="en-US" sz="1961"/>
              <a:t>Stay in the know with </a:t>
            </a:r>
            <a:r>
              <a:rPr lang="en-US" sz="1961">
                <a:gradFill>
                  <a:gsLst>
                    <a:gs pos="0">
                      <a:schemeClr val="accent1"/>
                    </a:gs>
                    <a:gs pos="100000">
                      <a:schemeClr val="accent1"/>
                    </a:gs>
                  </a:gsLst>
                  <a:lin ang="0" scaled="0"/>
                </a:gradFill>
              </a:rPr>
              <a:t>important and relevant news</a:t>
            </a:r>
            <a:r>
              <a:rPr lang="en-US" sz="1961">
                <a:solidFill>
                  <a:schemeClr val="accent1"/>
                </a:solidFill>
              </a:rPr>
              <a:t> </a:t>
            </a:r>
            <a:r>
              <a:rPr lang="en-US" sz="1961"/>
              <a:t>across devices</a:t>
            </a:r>
          </a:p>
          <a:p>
            <a:pPr>
              <a:spcBef>
                <a:spcPts val="2157"/>
              </a:spcBef>
            </a:pPr>
            <a:r>
              <a:rPr lang="en-US" sz="1961"/>
              <a:t>Create compelling communications with </a:t>
            </a:r>
            <a:r>
              <a:rPr lang="en-US" sz="1961">
                <a:gradFill>
                  <a:gsLst>
                    <a:gs pos="1250">
                      <a:schemeClr val="accent1"/>
                    </a:gs>
                    <a:gs pos="100000">
                      <a:schemeClr val="accent1"/>
                    </a:gs>
                  </a:gsLst>
                  <a:lin ang="5400000" scaled="0"/>
                </a:gradFill>
              </a:rPr>
              <a:t>multimedia and dynamic content</a:t>
            </a:r>
            <a:r>
              <a:rPr lang="en-US" sz="1961">
                <a:solidFill>
                  <a:schemeClr val="accent1"/>
                </a:solidFill>
              </a:rPr>
              <a:t> </a:t>
            </a:r>
            <a:r>
              <a:rPr lang="en-US" sz="1961"/>
              <a:t>from </a:t>
            </a:r>
            <a:br>
              <a:rPr lang="en-US" sz="1961"/>
            </a:br>
            <a:r>
              <a:rPr lang="en-US" sz="1961"/>
              <a:t>Office 365 and beyond</a:t>
            </a:r>
          </a:p>
          <a:p>
            <a:pPr>
              <a:spcBef>
                <a:spcPts val="2157"/>
              </a:spcBef>
            </a:pPr>
            <a:r>
              <a:rPr lang="en-US" sz="1961"/>
              <a:t>Scale the reach of your story with </a:t>
            </a:r>
            <a:br>
              <a:rPr lang="en-US" sz="1961"/>
            </a:br>
            <a:r>
              <a:rPr lang="en-US" sz="1961">
                <a:gradFill>
                  <a:gsLst>
                    <a:gs pos="1250">
                      <a:schemeClr val="accent1"/>
                    </a:gs>
                    <a:gs pos="100000">
                      <a:schemeClr val="accent1"/>
                    </a:gs>
                  </a:gsLst>
                </a:gradFill>
              </a:rPr>
              <a:t>automatic news distribution and promotion </a:t>
            </a:r>
            <a:br>
              <a:rPr lang="en-US" sz="1961">
                <a:gradFill>
                  <a:gsLst>
                    <a:gs pos="1250">
                      <a:schemeClr val="accent1"/>
                    </a:gs>
                    <a:gs pos="100000">
                      <a:schemeClr val="accent1"/>
                    </a:gs>
                  </a:gsLst>
                </a:gradFill>
              </a:rPr>
            </a:br>
            <a:r>
              <a:rPr lang="en-US" sz="1961"/>
              <a:t>to your audience</a:t>
            </a:r>
          </a:p>
          <a:p>
            <a:pPr>
              <a:spcBef>
                <a:spcPts val="2157"/>
              </a:spcBef>
            </a:pPr>
            <a:r>
              <a:rPr lang="en-US" sz="1961"/>
              <a:t>Engage your audience with </a:t>
            </a:r>
            <a:r>
              <a:rPr lang="en-US" sz="1961">
                <a:gradFill>
                  <a:gsLst>
                    <a:gs pos="1250">
                      <a:schemeClr val="accent1"/>
                    </a:gs>
                    <a:gs pos="100000">
                      <a:schemeClr val="accent1"/>
                    </a:gs>
                  </a:gsLst>
                </a:gradFill>
              </a:rPr>
              <a:t>likes, comments, </a:t>
            </a:r>
            <a:br>
              <a:rPr lang="en-US" sz="1961">
                <a:gradFill>
                  <a:gsLst>
                    <a:gs pos="1250">
                      <a:schemeClr val="accent1"/>
                    </a:gs>
                    <a:gs pos="100000">
                      <a:schemeClr val="accent1"/>
                    </a:gs>
                  </a:gsLst>
                </a:gradFill>
              </a:rPr>
            </a:br>
            <a:r>
              <a:rPr lang="en-US" sz="1961">
                <a:gradFill>
                  <a:gsLst>
                    <a:gs pos="1250">
                      <a:schemeClr val="accent1"/>
                    </a:gs>
                    <a:gs pos="100000">
                      <a:schemeClr val="accent1"/>
                    </a:gs>
                  </a:gsLst>
                </a:gradFill>
              </a:rPr>
              <a:t>and social re-sharing</a:t>
            </a:r>
            <a:endParaRPr lang="en-US" sz="1961"/>
          </a:p>
          <a:p>
            <a:pPr>
              <a:spcBef>
                <a:spcPts val="2157"/>
              </a:spcBef>
            </a:pPr>
            <a:r>
              <a:rPr lang="en-US" sz="1961">
                <a:gradFill>
                  <a:gsLst>
                    <a:gs pos="1250">
                      <a:schemeClr val="accent1"/>
                    </a:gs>
                    <a:gs pos="100000">
                      <a:schemeClr val="accent1"/>
                    </a:gs>
                  </a:gsLst>
                </a:gradFill>
              </a:rPr>
              <a:t>Schedule, target, publish, distribute and measure </a:t>
            </a:r>
            <a:r>
              <a:rPr lang="en-US" sz="1961"/>
              <a:t>organizational news and communications</a:t>
            </a:r>
          </a:p>
        </p:txBody>
      </p:sp>
      <p:sp>
        <p:nvSpPr>
          <p:cNvPr id="5" name="TextBox 4">
            <a:extLst>
              <a:ext uri="{FF2B5EF4-FFF2-40B4-BE49-F238E27FC236}">
                <a16:creationId xmlns:a16="http://schemas.microsoft.com/office/drawing/2014/main" id="{1327705A-E18F-4615-8E01-CF18B7B6A550}"/>
              </a:ext>
            </a:extLst>
          </p:cNvPr>
          <p:cNvSpPr txBox="1"/>
          <p:nvPr/>
        </p:nvSpPr>
        <p:spPr>
          <a:xfrm>
            <a:off x="419451" y="1004483"/>
            <a:ext cx="5717965" cy="286640"/>
          </a:xfrm>
          <a:prstGeom prst="rect">
            <a:avLst/>
          </a:prstGeom>
          <a:noFill/>
        </p:spPr>
        <p:txBody>
          <a:bodyPr wrap="none" lIns="0" tIns="0" rIns="0" bIns="0" rtlCol="0">
            <a:spAutoFit/>
          </a:bodyPr>
          <a:lstStyle/>
          <a:p>
            <a:pPr defTabSz="914192">
              <a:defRPr/>
            </a:pPr>
            <a:r>
              <a:rPr lang="en-US" sz="1863">
                <a:ln w="3175">
                  <a:noFill/>
                </a:ln>
                <a:gradFill>
                  <a:gsLst>
                    <a:gs pos="1250">
                      <a:srgbClr val="0078D4"/>
                    </a:gs>
                    <a:gs pos="100000">
                      <a:srgbClr val="0078D4"/>
                    </a:gs>
                  </a:gsLst>
                  <a:lin ang="5400000" scaled="0"/>
                </a:gradFill>
                <a:latin typeface="Segoe UI Semibold"/>
                <a:cs typeface="Segoe UI Semilight" charset="0"/>
              </a:rPr>
              <a:t>Inform and engage your team and your organization</a:t>
            </a:r>
          </a:p>
        </p:txBody>
      </p:sp>
      <p:pic>
        <p:nvPicPr>
          <p:cNvPr id="12" name="One Drive Image">
            <a:extLst>
              <a:ext uri="{FF2B5EF4-FFF2-40B4-BE49-F238E27FC236}">
                <a16:creationId xmlns:a16="http://schemas.microsoft.com/office/drawing/2014/main" id="{3525D164-5302-4986-9C11-78ACB1C18BD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553136" y="284012"/>
            <a:ext cx="6438162" cy="5984584"/>
          </a:xfrm>
          <a:prstGeom prst="rect">
            <a:avLst/>
          </a:prstGeom>
        </p:spPr>
      </p:pic>
      <p:pic>
        <p:nvPicPr>
          <p:cNvPr id="8" name="Picture 7">
            <a:extLst>
              <a:ext uri="{FF2B5EF4-FFF2-40B4-BE49-F238E27FC236}">
                <a16:creationId xmlns:a16="http://schemas.microsoft.com/office/drawing/2014/main" id="{B85F12E3-CF1D-4601-9BB5-72F401E3229F}"/>
              </a:ext>
            </a:extLst>
          </p:cNvPr>
          <p:cNvPicPr>
            <a:picLocks noChangeAspect="1"/>
          </p:cNvPicPr>
          <p:nvPr/>
        </p:nvPicPr>
        <p:blipFill>
          <a:blip r:embed="rId5"/>
          <a:stretch>
            <a:fillRect/>
          </a:stretch>
        </p:blipFill>
        <p:spPr>
          <a:xfrm>
            <a:off x="7219791" y="1011540"/>
            <a:ext cx="4971345" cy="9222319"/>
          </a:xfrm>
          <a:prstGeom prst="rect">
            <a:avLst/>
          </a:prstGeom>
        </p:spPr>
      </p:pic>
      <p:pic>
        <p:nvPicPr>
          <p:cNvPr id="14" name="Picture 13" descr="A picture containing electronics&#10;&#10;Description generated with very high confidence">
            <a:extLst>
              <a:ext uri="{FF2B5EF4-FFF2-40B4-BE49-F238E27FC236}">
                <a16:creationId xmlns:a16="http://schemas.microsoft.com/office/drawing/2014/main" id="{44B53AC7-745B-4585-B2F1-5BFC30089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568" y="2419322"/>
            <a:ext cx="2130463" cy="4438192"/>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50C01150-325A-4FA5-B159-84C4A835FB2E}"/>
              </a:ext>
            </a:extLst>
          </p:cNvPr>
          <p:cNvPicPr>
            <a:picLocks noChangeAspect="1"/>
          </p:cNvPicPr>
          <p:nvPr/>
        </p:nvPicPr>
        <p:blipFill>
          <a:blip r:embed="rId7"/>
          <a:stretch>
            <a:fillRect/>
          </a:stretch>
        </p:blipFill>
        <p:spPr>
          <a:xfrm>
            <a:off x="6503421" y="2816895"/>
            <a:ext cx="1786167" cy="3867646"/>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118484B5-3FFC-4A90-B31A-5DE455AD39EE}"/>
              </a:ext>
            </a:extLst>
          </p:cNvPr>
          <p:cNvPicPr>
            <a:picLocks noChangeAspect="1"/>
          </p:cNvPicPr>
          <p:nvPr/>
        </p:nvPicPr>
        <p:blipFill>
          <a:blip r:embed="rId8"/>
          <a:stretch>
            <a:fillRect/>
          </a:stretch>
        </p:blipFill>
        <p:spPr>
          <a:xfrm>
            <a:off x="6504617" y="2819487"/>
            <a:ext cx="1784970" cy="3865054"/>
          </a:xfrm>
          <a:prstGeom prst="rect">
            <a:avLst/>
          </a:prstGeom>
        </p:spPr>
      </p:pic>
    </p:spTree>
    <p:extLst>
      <p:ext uri="{BB962C8B-B14F-4D97-AF65-F5344CB8AC3E}">
        <p14:creationId xmlns:p14="http://schemas.microsoft.com/office/powerpoint/2010/main" val="222527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path" presetSubtype="0" decel="100000" fill="hold" grpId="1" nodeType="withEffect">
                                  <p:stCondLst>
                                    <p:cond delay="0"/>
                                  </p:stCondLst>
                                  <p:childTnLst>
                                    <p:animMotion origin="layout" path="M -2.86444E-6 2.33772E-6 L -2.86444E-6 0.04357 " pathEditMode="relative" rAng="0" ptsTypes="AA">
                                      <p:cBhvr>
                                        <p:cTn id="9" dur="500" spd="-100000" fill="hold"/>
                                        <p:tgtEl>
                                          <p:spTgt spid="3">
                                            <p:txEl>
                                              <p:pRg st="0" end="0"/>
                                            </p:txEl>
                                          </p:spTgt>
                                        </p:tgtEl>
                                        <p:attrNameLst>
                                          <p:attrName>ppt_x</p:attrName>
                                          <p:attrName>ppt_y</p:attrName>
                                        </p:attrNameLst>
                                      </p:cBhvr>
                                      <p:rCtr x="0" y="2179"/>
                                    </p:animMotion>
                                  </p:childTnLst>
                                </p:cTn>
                              </p:par>
                              <p:par>
                                <p:cTn id="10" presetID="10" presetClass="entr" presetSubtype="0" fill="hold" grpId="0" nodeType="withEffect">
                                  <p:stCondLst>
                                    <p:cond delay="20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42" presetClass="path" presetSubtype="0" decel="100000" fill="hold" grpId="1" nodeType="withEffect">
                                  <p:stCondLst>
                                    <p:cond delay="200"/>
                                  </p:stCondLst>
                                  <p:childTnLst>
                                    <p:animMotion origin="layout" path="M -2.86444E-6 2.33772E-6 L -2.86444E-6 0.04357 " pathEditMode="relative" rAng="0" ptsTypes="AA">
                                      <p:cBhvr>
                                        <p:cTn id="14" dur="500" spd="-100000" fill="hold"/>
                                        <p:tgtEl>
                                          <p:spTgt spid="3">
                                            <p:txEl>
                                              <p:pRg st="1" end="1"/>
                                            </p:txEl>
                                          </p:spTgt>
                                        </p:tgtEl>
                                        <p:attrNameLst>
                                          <p:attrName>ppt_x</p:attrName>
                                          <p:attrName>ppt_y</p:attrName>
                                        </p:attrNameLst>
                                      </p:cBhvr>
                                      <p:rCtr x="0" y="2179"/>
                                    </p:animMotion>
                                  </p:childTnLst>
                                </p:cTn>
                              </p:par>
                              <p:par>
                                <p:cTn id="15" presetID="10" presetClass="entr" presetSubtype="0" fill="hold" grpId="0" nodeType="withEffect">
                                  <p:stCondLst>
                                    <p:cond delay="40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42" presetClass="path" presetSubtype="0" decel="100000" fill="hold" grpId="1" nodeType="withEffect">
                                  <p:stCondLst>
                                    <p:cond delay="400"/>
                                  </p:stCondLst>
                                  <p:childTnLst>
                                    <p:animMotion origin="layout" path="M -2.86444E-6 2.33772E-6 L -2.86444E-6 0.04357 " pathEditMode="relative" rAng="0" ptsTypes="AA">
                                      <p:cBhvr>
                                        <p:cTn id="19" dur="500" spd="-100000" fill="hold"/>
                                        <p:tgtEl>
                                          <p:spTgt spid="3">
                                            <p:txEl>
                                              <p:pRg st="2" end="2"/>
                                            </p:txEl>
                                          </p:spTgt>
                                        </p:tgtEl>
                                        <p:attrNameLst>
                                          <p:attrName>ppt_x</p:attrName>
                                          <p:attrName>ppt_y</p:attrName>
                                        </p:attrNameLst>
                                      </p:cBhvr>
                                      <p:rCtr x="0" y="2179"/>
                                    </p:animMotion>
                                  </p:childTnLst>
                                </p:cTn>
                              </p:par>
                              <p:par>
                                <p:cTn id="20" presetID="10" presetClass="entr" presetSubtype="0" fill="hold" grpId="0" nodeType="withEffect">
                                  <p:stCondLst>
                                    <p:cond delay="6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42" presetClass="path" presetSubtype="0" decel="100000" fill="hold" grpId="1" nodeType="withEffect">
                                  <p:stCondLst>
                                    <p:cond delay="600"/>
                                  </p:stCondLst>
                                  <p:childTnLst>
                                    <p:animMotion origin="layout" path="M -2.86444E-6 2.33772E-6 L -2.86444E-6 0.04357 " pathEditMode="relative" rAng="0" ptsTypes="AA">
                                      <p:cBhvr>
                                        <p:cTn id="24" dur="500" spd="-100000" fill="hold"/>
                                        <p:tgtEl>
                                          <p:spTgt spid="3">
                                            <p:txEl>
                                              <p:pRg st="3" end="3"/>
                                            </p:txEl>
                                          </p:spTgt>
                                        </p:tgtEl>
                                        <p:attrNameLst>
                                          <p:attrName>ppt_x</p:attrName>
                                          <p:attrName>ppt_y</p:attrName>
                                        </p:attrNameLst>
                                      </p:cBhvr>
                                      <p:rCtr x="0" y="2179"/>
                                    </p:animMotion>
                                  </p:childTnLst>
                                </p:cTn>
                              </p:par>
                              <p:par>
                                <p:cTn id="25" presetID="10" presetClass="entr" presetSubtype="0" fill="hold" grpId="0" nodeType="withEffect">
                                  <p:stCondLst>
                                    <p:cond delay="80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42" presetClass="path" presetSubtype="0" decel="100000" fill="hold" grpId="1" nodeType="withEffect">
                                  <p:stCondLst>
                                    <p:cond delay="800"/>
                                  </p:stCondLst>
                                  <p:childTnLst>
                                    <p:animMotion origin="layout" path="M -2.86444E-6 2.33772E-6 L -2.86444E-6 0.04357 " pathEditMode="relative" rAng="0" ptsTypes="AA">
                                      <p:cBhvr>
                                        <p:cTn id="29" dur="500" spd="-100000" fill="hold"/>
                                        <p:tgtEl>
                                          <p:spTgt spid="3">
                                            <p:txEl>
                                              <p:pRg st="4" end="4"/>
                                            </p:txEl>
                                          </p:spTgt>
                                        </p:tgtEl>
                                        <p:attrNameLst>
                                          <p:attrName>ppt_x</p:attrName>
                                          <p:attrName>ppt_y</p:attrName>
                                        </p:attrNameLst>
                                      </p:cBhvr>
                                      <p:rCtr x="0" y="2179"/>
                                    </p:animMotion>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64" presetClass="path" presetSubtype="0" accel="50000" decel="50000" fill="remove" nodeType="afterEffect">
                                  <p:stCondLst>
                                    <p:cond delay="3000"/>
                                  </p:stCondLst>
                                  <p:childTnLst>
                                    <p:animMotion origin="layout" path="M -3.75E-6 2.59259E-6 L -3.75E-6 -1.15116 " pathEditMode="relative" rAng="0" ptsTypes="AA">
                                      <p:cBhvr>
                                        <p:cTn id="40" dur="10000" fill="hold"/>
                                        <p:tgtEl>
                                          <p:spTgt spid="1028"/>
                                        </p:tgtEl>
                                        <p:attrNameLst>
                                          <p:attrName>ppt_x</p:attrName>
                                          <p:attrName>ppt_y</p:attrName>
                                        </p:attrNameLst>
                                      </p:cBhvr>
                                      <p:rCtr x="0" y="-5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Where news is shown</a:t>
            </a:r>
          </a:p>
        </p:txBody>
      </p:sp>
      <p:sp>
        <p:nvSpPr>
          <p:cNvPr id="6" name="Text Placeholder 5"/>
          <p:cNvSpPr>
            <a:spLocks noGrp="1"/>
          </p:cNvSpPr>
          <p:nvPr>
            <p:ph sz="quarter" idx="10"/>
          </p:nvPr>
        </p:nvSpPr>
        <p:spPr>
          <a:xfrm>
            <a:off x="588263" y="1491507"/>
            <a:ext cx="2990060" cy="4431983"/>
          </a:xfrm>
        </p:spPr>
        <p:txBody>
          <a:bodyPr/>
          <a:lstStyle/>
          <a:p>
            <a:pPr marL="0" indent="0">
              <a:buNone/>
            </a:pPr>
            <a:r>
              <a:rPr lang="en-US" sz="2400"/>
              <a:t>News is shown as a personalized feed on the SharePoint start page and in the mobile app. It can also be shown on team sites, communication sites, and hub sites. You can also choose to show News in a Teams channel.</a:t>
            </a:r>
          </a:p>
        </p:txBody>
      </p:sp>
      <p:pic>
        <p:nvPicPr>
          <p:cNvPr id="1026" name="Picture 2" descr="Where news is distributed: site mockups for SharePoint Home, Team sites, Communication sites, Hub sites, Microsoft Teams, SharePoint Mobile App">
            <a:extLst>
              <a:ext uri="{FF2B5EF4-FFF2-40B4-BE49-F238E27FC236}">
                <a16:creationId xmlns:a16="http://schemas.microsoft.com/office/drawing/2014/main" id="{CB4B2264-A35A-4605-B282-69E175874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053" y="1491507"/>
            <a:ext cx="7639050" cy="4476750"/>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E0EAFD46-4AD9-4913-A7BF-8CAE9DE8A5AC}"/>
              </a:ext>
            </a:extLst>
          </p:cNvPr>
          <p:cNvSpPr/>
          <p:nvPr/>
        </p:nvSpPr>
        <p:spPr>
          <a:xfrm>
            <a:off x="345897" y="6577773"/>
            <a:ext cx="11257141" cy="276999"/>
          </a:xfrm>
          <a:prstGeom prst="rect">
            <a:avLst/>
          </a:prstGeom>
        </p:spPr>
        <p:txBody>
          <a:bodyPr wrap="square">
            <a:spAutoFit/>
          </a:bodyPr>
          <a:lstStyle/>
          <a:p>
            <a:r>
              <a:rPr lang="en-US" sz="1200">
                <a:hlinkClick r:id="rId4"/>
              </a:rPr>
              <a:t>https://support.office.com/en-us/article/create-and-share-news-on-your-sharepoint-sites-495f8f1a-3bef-4045-b33a-55e5abe7aed7</a:t>
            </a:r>
            <a:endParaRPr lang="en-US" sz="1200"/>
          </a:p>
        </p:txBody>
      </p:sp>
    </p:spTree>
    <p:extLst>
      <p:ext uri="{BB962C8B-B14F-4D97-AF65-F5344CB8AC3E}">
        <p14:creationId xmlns:p14="http://schemas.microsoft.com/office/powerpoint/2010/main" val="423722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Where news is shown, continued</a:t>
            </a:r>
          </a:p>
        </p:txBody>
      </p:sp>
      <p:sp>
        <p:nvSpPr>
          <p:cNvPr id="6" name="Text Placeholder 5"/>
          <p:cNvSpPr>
            <a:spLocks noGrp="1"/>
          </p:cNvSpPr>
          <p:nvPr>
            <p:ph sz="quarter" idx="10"/>
          </p:nvPr>
        </p:nvSpPr>
        <p:spPr>
          <a:xfrm>
            <a:off x="345897" y="1136405"/>
            <a:ext cx="3702128" cy="3693319"/>
          </a:xfrm>
        </p:spPr>
        <p:txBody>
          <a:bodyPr/>
          <a:lstStyle/>
          <a:p>
            <a:pPr marL="0" indent="0">
              <a:buNone/>
            </a:pPr>
            <a:r>
              <a:rPr lang="en-US" sz="2000" b="1"/>
              <a:t>Personalized Feed</a:t>
            </a:r>
          </a:p>
          <a:p>
            <a:pPr marL="0" indent="0">
              <a:buNone/>
            </a:pPr>
            <a:r>
              <a:rPr lang="en-US" sz="2000"/>
              <a:t>SharePoint blends news in your personalized feed from:</a:t>
            </a:r>
          </a:p>
          <a:p>
            <a:r>
              <a:rPr lang="en-US" sz="2000"/>
              <a:t>People you work with</a:t>
            </a:r>
          </a:p>
          <a:p>
            <a:r>
              <a:rPr lang="en-US" sz="2000"/>
              <a:t>Managers in the chain of people you work with, mapped against your own chain of management and connections</a:t>
            </a:r>
          </a:p>
          <a:p>
            <a:r>
              <a:rPr lang="en-US" sz="2000"/>
              <a:t>Your top 20 followed sites</a:t>
            </a:r>
          </a:p>
          <a:p>
            <a:r>
              <a:rPr lang="en-US" sz="2000"/>
              <a:t>Your frequently visited sites</a:t>
            </a:r>
          </a:p>
        </p:txBody>
      </p:sp>
      <p:sp>
        <p:nvSpPr>
          <p:cNvPr id="2" name="Rectangle 1">
            <a:extLst>
              <a:ext uri="{FF2B5EF4-FFF2-40B4-BE49-F238E27FC236}">
                <a16:creationId xmlns:a16="http://schemas.microsoft.com/office/drawing/2014/main" id="{E0EAFD46-4AD9-4913-A7BF-8CAE9DE8A5AC}"/>
              </a:ext>
            </a:extLst>
          </p:cNvPr>
          <p:cNvSpPr/>
          <p:nvPr/>
        </p:nvSpPr>
        <p:spPr>
          <a:xfrm>
            <a:off x="345897" y="6577773"/>
            <a:ext cx="11257141"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https://support.office.com/en-us/article/create-and-share-news-on-your-sharepoint-sites-495f8f1a-3bef-4045-b33a-55e5abe7aed7</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 Placeholder 5">
            <a:extLst>
              <a:ext uri="{FF2B5EF4-FFF2-40B4-BE49-F238E27FC236}">
                <a16:creationId xmlns:a16="http://schemas.microsoft.com/office/drawing/2014/main" id="{9E562259-FE37-436C-BE4D-225CFA77D476}"/>
              </a:ext>
            </a:extLst>
          </p:cNvPr>
          <p:cNvSpPr txBox="1">
            <a:spLocks/>
          </p:cNvSpPr>
          <p:nvPr/>
        </p:nvSpPr>
        <p:spPr>
          <a:xfrm>
            <a:off x="4275469" y="1139749"/>
            <a:ext cx="3703320" cy="34470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a:t>Organization News</a:t>
            </a:r>
          </a:p>
          <a:p>
            <a:pPr marL="0" indent="0">
              <a:buNone/>
            </a:pPr>
            <a:r>
              <a:rPr lang="en-US" sz="2000"/>
              <a:t>News from these "official" or "authoritative" sites for organization news are distinguished by a color block on the title as a visual cue and are interleaved throughout all news posts displayed for users on the SharePoint start page.</a:t>
            </a:r>
          </a:p>
        </p:txBody>
      </p:sp>
      <p:pic>
        <p:nvPicPr>
          <p:cNvPr id="2050" name="Picture 2" descr="Organization news example">
            <a:extLst>
              <a:ext uri="{FF2B5EF4-FFF2-40B4-BE49-F238E27FC236}">
                <a16:creationId xmlns:a16="http://schemas.microsoft.com/office/drawing/2014/main" id="{ABA15367-5795-4926-85ED-BE106DCB6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0517" y="3995530"/>
            <a:ext cx="2687900" cy="2453036"/>
          </a:xfrm>
          <a:prstGeom prst="rect">
            <a:avLst/>
          </a:prstGeom>
          <a:ln>
            <a:noFill/>
          </a:ln>
          <a:effectLst>
            <a:outerShdw blurRad="292100" dist="139700" dir="2700000" algn="tl" rotWithShape="0">
              <a:srgbClr val="333333">
                <a:alpha val="65000"/>
              </a:srgbClr>
            </a:outerShdw>
          </a:effectLst>
        </p:spPr>
      </p:pic>
      <p:sp>
        <p:nvSpPr>
          <p:cNvPr id="8" name="Text Placeholder 5">
            <a:extLst>
              <a:ext uri="{FF2B5EF4-FFF2-40B4-BE49-F238E27FC236}">
                <a16:creationId xmlns:a16="http://schemas.microsoft.com/office/drawing/2014/main" id="{FB400115-D364-4186-9135-AB28A14DA85A}"/>
              </a:ext>
            </a:extLst>
          </p:cNvPr>
          <p:cNvSpPr txBox="1">
            <a:spLocks/>
          </p:cNvSpPr>
          <p:nvPr/>
        </p:nvSpPr>
        <p:spPr>
          <a:xfrm>
            <a:off x="8200804" y="1136405"/>
            <a:ext cx="3702128" cy="16004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b="1"/>
              <a:t>External News</a:t>
            </a:r>
          </a:p>
          <a:p>
            <a:pPr marL="0" indent="0">
              <a:buFont typeface="Wingdings" panose="05000000000000000000" pitchFamily="2" charset="2"/>
              <a:buNone/>
            </a:pPr>
            <a:r>
              <a:rPr lang="en-US" sz="2000"/>
              <a:t>In addition to News you create and host in SharePoint Online, you can link to news from other sites.</a:t>
            </a:r>
          </a:p>
        </p:txBody>
      </p:sp>
      <p:pic>
        <p:nvPicPr>
          <p:cNvPr id="2052" name="Picture 4" descr="Add a News link from a News web part">
            <a:extLst>
              <a:ext uri="{FF2B5EF4-FFF2-40B4-BE49-F238E27FC236}">
                <a16:creationId xmlns:a16="http://schemas.microsoft.com/office/drawing/2014/main" id="{9C3CF136-C0D8-4231-93FB-04246297E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804" y="2900922"/>
            <a:ext cx="2390775" cy="1685925"/>
          </a:xfrm>
          <a:prstGeom prst="rect">
            <a:avLst/>
          </a:prstGeom>
          <a:ln>
            <a:noFill/>
          </a:ln>
          <a:effectLst>
            <a:outerShdw blurRad="292100" dist="139700" dir="2700000" algn="tl" rotWithShape="0">
              <a:srgbClr val="333333">
                <a:alpha val="65000"/>
              </a:srgbClr>
            </a:outerShdw>
          </a:effectLst>
        </p:spPr>
      </p:pic>
      <p:pic>
        <p:nvPicPr>
          <p:cNvPr id="2054" name="Picture 6" descr="News Link address field">
            <a:extLst>
              <a:ext uri="{FF2B5EF4-FFF2-40B4-BE49-F238E27FC236}">
                <a16:creationId xmlns:a16="http://schemas.microsoft.com/office/drawing/2014/main" id="{4C6832F6-2EF3-4BB1-86B1-408B6195D7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8804" y="4953345"/>
            <a:ext cx="3286125" cy="685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408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Hub Site Syndication</a:t>
            </a:r>
          </a:p>
        </p:txBody>
      </p:sp>
      <p:sp>
        <p:nvSpPr>
          <p:cNvPr id="6" name="Text Placeholder 5"/>
          <p:cNvSpPr>
            <a:spLocks noGrp="1"/>
          </p:cNvSpPr>
          <p:nvPr>
            <p:ph sz="quarter" idx="10"/>
          </p:nvPr>
        </p:nvSpPr>
        <p:spPr>
          <a:xfrm>
            <a:off x="584200" y="1160977"/>
            <a:ext cx="9086574" cy="1505229"/>
          </a:xfrm>
        </p:spPr>
        <p:txBody>
          <a:bodyPr/>
          <a:lstStyle/>
          <a:p>
            <a:pPr marL="0" indent="0">
              <a:buNone/>
            </a:pPr>
            <a:r>
              <a:rPr lang="en-US" sz="2000"/>
              <a:t>When you are working with a News web part, you can specify the source for your news posts. Your news posts can come from the site you are on while using the web part (</a:t>
            </a:r>
            <a:r>
              <a:rPr lang="en-US" sz="2000" b="1"/>
              <a:t>This site</a:t>
            </a:r>
            <a:r>
              <a:rPr lang="en-US" sz="2000"/>
              <a:t>), a hub site that the current site is part of (</a:t>
            </a:r>
            <a:r>
              <a:rPr lang="en-US" sz="2000" b="1"/>
              <a:t>All sites in the hub</a:t>
            </a:r>
            <a:r>
              <a:rPr lang="en-US" sz="2000"/>
              <a:t>), or one or more individual sites (</a:t>
            </a:r>
            <a:r>
              <a:rPr lang="en-US" sz="2000" b="1"/>
              <a:t>Select sites</a:t>
            </a:r>
            <a:r>
              <a:rPr lang="en-US" sz="2000"/>
              <a:t>). Another option is to choose </a:t>
            </a:r>
            <a:r>
              <a:rPr lang="en-US" sz="2000" b="1"/>
              <a:t>Recommended for current user</a:t>
            </a:r>
            <a:r>
              <a:rPr lang="en-US" sz="2000"/>
              <a:t>.</a:t>
            </a:r>
          </a:p>
        </p:txBody>
      </p:sp>
      <p:pic>
        <p:nvPicPr>
          <p:cNvPr id="4" name="Picture 3" descr="Team site mockup as news source">
            <a:extLst>
              <a:ext uri="{FF2B5EF4-FFF2-40B4-BE49-F238E27FC236}">
                <a16:creationId xmlns:a16="http://schemas.microsoft.com/office/drawing/2014/main" id="{8309CE91-42DF-4D85-B092-7C4BE4CDA289}"/>
              </a:ext>
            </a:extLst>
          </p:cNvPr>
          <p:cNvPicPr>
            <a:picLocks noChangeAspect="1"/>
          </p:cNvPicPr>
          <p:nvPr/>
        </p:nvPicPr>
        <p:blipFill>
          <a:blip r:embed="rId3"/>
          <a:stretch>
            <a:fillRect/>
          </a:stretch>
        </p:blipFill>
        <p:spPr>
          <a:xfrm>
            <a:off x="5936916" y="5017407"/>
            <a:ext cx="2064089" cy="1559421"/>
          </a:xfrm>
          <a:prstGeom prst="rect">
            <a:avLst/>
          </a:prstGeom>
        </p:spPr>
      </p:pic>
      <p:pic>
        <p:nvPicPr>
          <p:cNvPr id="5" name="Picture 4" descr="Communication site mockup as news source">
            <a:extLst>
              <a:ext uri="{FF2B5EF4-FFF2-40B4-BE49-F238E27FC236}">
                <a16:creationId xmlns:a16="http://schemas.microsoft.com/office/drawing/2014/main" id="{D481133F-FF17-4546-AAB9-C6F2CB8362E3}"/>
              </a:ext>
            </a:extLst>
          </p:cNvPr>
          <p:cNvPicPr>
            <a:picLocks noChangeAspect="1"/>
          </p:cNvPicPr>
          <p:nvPr/>
        </p:nvPicPr>
        <p:blipFill>
          <a:blip r:embed="rId4"/>
          <a:stretch>
            <a:fillRect/>
          </a:stretch>
        </p:blipFill>
        <p:spPr>
          <a:xfrm>
            <a:off x="2459151" y="5011143"/>
            <a:ext cx="2064088" cy="1565685"/>
          </a:xfrm>
          <a:prstGeom prst="rect">
            <a:avLst/>
          </a:prstGeom>
        </p:spPr>
      </p:pic>
      <p:pic>
        <p:nvPicPr>
          <p:cNvPr id="13" name="Picture 12" descr="Hub site mockup with News part showing different sites as sources">
            <a:extLst>
              <a:ext uri="{FF2B5EF4-FFF2-40B4-BE49-F238E27FC236}">
                <a16:creationId xmlns:a16="http://schemas.microsoft.com/office/drawing/2014/main" id="{A20ED8AD-E615-4BC4-9833-639346027FE0}"/>
              </a:ext>
            </a:extLst>
          </p:cNvPr>
          <p:cNvPicPr>
            <a:picLocks noChangeAspect="1"/>
          </p:cNvPicPr>
          <p:nvPr/>
        </p:nvPicPr>
        <p:blipFill>
          <a:blip r:embed="rId5"/>
          <a:stretch>
            <a:fillRect/>
          </a:stretch>
        </p:blipFill>
        <p:spPr>
          <a:xfrm>
            <a:off x="3937129" y="2705963"/>
            <a:ext cx="2667858" cy="1989478"/>
          </a:xfrm>
          <a:prstGeom prst="rect">
            <a:avLst/>
          </a:prstGeom>
        </p:spPr>
      </p:pic>
      <p:cxnSp>
        <p:nvCxnSpPr>
          <p:cNvPr id="16" name="Connector: Elbow 15">
            <a:extLst>
              <a:ext uri="{FF2B5EF4-FFF2-40B4-BE49-F238E27FC236}">
                <a16:creationId xmlns:a16="http://schemas.microsoft.com/office/drawing/2014/main" id="{F587AF90-8253-4714-83EF-730F4F9C6B87}"/>
              </a:ext>
            </a:extLst>
          </p:cNvPr>
          <p:cNvCxnSpPr>
            <a:stCxn id="5" idx="3"/>
            <a:endCxn id="13" idx="2"/>
          </p:cNvCxnSpPr>
          <p:nvPr/>
        </p:nvCxnSpPr>
        <p:spPr>
          <a:xfrm flipV="1">
            <a:off x="4523239" y="4695441"/>
            <a:ext cx="747819" cy="109854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C083BBB-D154-45D9-A117-AB46FEFAF9ED}"/>
              </a:ext>
            </a:extLst>
          </p:cNvPr>
          <p:cNvCxnSpPr>
            <a:stCxn id="4" idx="1"/>
            <a:endCxn id="13" idx="2"/>
          </p:cNvCxnSpPr>
          <p:nvPr/>
        </p:nvCxnSpPr>
        <p:spPr>
          <a:xfrm rot="10800000">
            <a:off x="5271058" y="4695442"/>
            <a:ext cx="665858" cy="110167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F31EA2D-E07B-4E2E-8215-B63D66449F53}"/>
              </a:ext>
            </a:extLst>
          </p:cNvPr>
          <p:cNvSpPr/>
          <p:nvPr/>
        </p:nvSpPr>
        <p:spPr>
          <a:xfrm>
            <a:off x="292824" y="6576236"/>
            <a:ext cx="10858532" cy="276999"/>
          </a:xfrm>
          <a:prstGeom prst="rect">
            <a:avLst/>
          </a:prstGeom>
        </p:spPr>
        <p:txBody>
          <a:bodyPr wrap="square">
            <a:spAutoFit/>
          </a:bodyPr>
          <a:lstStyle/>
          <a:p>
            <a:r>
              <a:rPr lang="en-US" sz="1200">
                <a:hlinkClick r:id="rId6"/>
              </a:rPr>
              <a:t>https://support.office.com/en-us/article/Use-the-News-web-part-on-a-SharePoint-page-C2DCEE50-F5D7-434B-8CB9-A7FEEFD9F165</a:t>
            </a:r>
            <a:endParaRPr lang="en-US" sz="1200"/>
          </a:p>
        </p:txBody>
      </p:sp>
      <p:pic>
        <p:nvPicPr>
          <p:cNvPr id="22" name="Picture 21" descr="News web part settings panel in SharePoint Online, showing News Source and Layout options">
            <a:extLst>
              <a:ext uri="{FF2B5EF4-FFF2-40B4-BE49-F238E27FC236}">
                <a16:creationId xmlns:a16="http://schemas.microsoft.com/office/drawing/2014/main" id="{FE516776-543D-43A6-99BC-495DCFB2D773}"/>
              </a:ext>
            </a:extLst>
          </p:cNvPr>
          <p:cNvPicPr>
            <a:picLocks noChangeAspect="1"/>
          </p:cNvPicPr>
          <p:nvPr/>
        </p:nvPicPr>
        <p:blipFill>
          <a:blip r:embed="rId7"/>
          <a:stretch>
            <a:fillRect/>
          </a:stretch>
        </p:blipFill>
        <p:spPr>
          <a:xfrm>
            <a:off x="9865761" y="1276076"/>
            <a:ext cx="2070206" cy="4991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301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SharePoint News in a Teams Channel</a:t>
            </a:r>
          </a:p>
        </p:txBody>
      </p:sp>
      <p:sp>
        <p:nvSpPr>
          <p:cNvPr id="6" name="Text Placeholder 5"/>
          <p:cNvSpPr>
            <a:spLocks noGrp="1"/>
          </p:cNvSpPr>
          <p:nvPr>
            <p:ph sz="quarter" idx="10"/>
          </p:nvPr>
        </p:nvSpPr>
        <p:spPr>
          <a:xfrm>
            <a:off x="584200" y="1435100"/>
            <a:ext cx="11018838" cy="1723549"/>
          </a:xfrm>
        </p:spPr>
        <p:txBody>
          <a:bodyPr/>
          <a:lstStyle/>
          <a:p>
            <a:pPr marL="0" indent="0">
              <a:buNone/>
            </a:pPr>
            <a:r>
              <a:rPr lang="en-US"/>
              <a:t>To further enhance collaboration, you can configure a Microsoft Teams channel that is associated with your team site to automatically show news posts from your team site as part of a channel conversation (similar to RSS feed).</a:t>
            </a:r>
          </a:p>
        </p:txBody>
      </p:sp>
      <p:sp>
        <p:nvSpPr>
          <p:cNvPr id="2" name="Rectangle 1">
            <a:extLst>
              <a:ext uri="{FF2B5EF4-FFF2-40B4-BE49-F238E27FC236}">
                <a16:creationId xmlns:a16="http://schemas.microsoft.com/office/drawing/2014/main" id="{844F79DF-ACF1-457B-928F-E75A8CD06DFB}"/>
              </a:ext>
            </a:extLst>
          </p:cNvPr>
          <p:cNvSpPr/>
          <p:nvPr/>
        </p:nvSpPr>
        <p:spPr>
          <a:xfrm>
            <a:off x="304799" y="6583943"/>
            <a:ext cx="10518913" cy="276999"/>
          </a:xfrm>
          <a:prstGeom prst="rect">
            <a:avLst/>
          </a:prstGeom>
        </p:spPr>
        <p:txBody>
          <a:bodyPr wrap="square">
            <a:spAutoFit/>
          </a:bodyPr>
          <a:lstStyle/>
          <a:p>
            <a:r>
              <a:rPr lang="en-US" sz="1200">
                <a:hlinkClick r:id="rId3"/>
              </a:rPr>
              <a:t>https://support.office.com/en-us/article/add-team-site-news-in-a-teams-channel-743607c0-9510-414b-8aab-1ae9ef5d3f49</a:t>
            </a:r>
            <a:endParaRPr lang="en-US" sz="1200"/>
          </a:p>
        </p:txBody>
      </p:sp>
      <p:pic>
        <p:nvPicPr>
          <p:cNvPr id="3074" name="Picture 2" descr="News connector dialog box">
            <a:extLst>
              <a:ext uri="{FF2B5EF4-FFF2-40B4-BE49-F238E27FC236}">
                <a16:creationId xmlns:a16="http://schemas.microsoft.com/office/drawing/2014/main" id="{32BCE5C4-3EC5-4F7A-B68A-7880795B96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321" y="2974908"/>
            <a:ext cx="4781550" cy="3114675"/>
          </a:xfrm>
          <a:prstGeom prst="rect">
            <a:avLst/>
          </a:prstGeom>
          <a:ln>
            <a:noFill/>
          </a:ln>
          <a:effectLst>
            <a:outerShdw blurRad="292100" dist="139700" dir="2700000" algn="tl" rotWithShape="0">
              <a:srgbClr val="333333">
                <a:alpha val="65000"/>
              </a:srgbClr>
            </a:outerShdw>
          </a:effectLst>
        </p:spPr>
      </p:pic>
      <p:pic>
        <p:nvPicPr>
          <p:cNvPr id="3076" name="Picture 4" descr="News connector dialog box">
            <a:extLst>
              <a:ext uri="{FF2B5EF4-FFF2-40B4-BE49-F238E27FC236}">
                <a16:creationId xmlns:a16="http://schemas.microsoft.com/office/drawing/2014/main" id="{ABC2CEF0-BA75-432D-831F-A6CE09608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205" y="3309196"/>
            <a:ext cx="4972050" cy="1562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06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Audience Targeting</a:t>
            </a:r>
          </a:p>
        </p:txBody>
      </p:sp>
      <p:sp>
        <p:nvSpPr>
          <p:cNvPr id="6" name="Text Placeholder 5"/>
          <p:cNvSpPr>
            <a:spLocks noGrp="1"/>
          </p:cNvSpPr>
          <p:nvPr>
            <p:ph sz="quarter" idx="10"/>
          </p:nvPr>
        </p:nvSpPr>
        <p:spPr>
          <a:xfrm>
            <a:off x="584200" y="1435100"/>
            <a:ext cx="5073911" cy="4185761"/>
          </a:xfrm>
        </p:spPr>
        <p:txBody>
          <a:bodyPr/>
          <a:lstStyle/>
          <a:p>
            <a:pPr marL="0" indent="0">
              <a:buNone/>
            </a:pPr>
            <a:r>
              <a:rPr lang="en-US" sz="2000"/>
              <a:t>By using audience targeting, you can show news content to specific groups of people. This is useful when you want to present information that is relevant only to a particular group of people. For example, you can target news stories about a specific project to only team members and stakeholders of the project. To use audience targeting, you must:</a:t>
            </a:r>
          </a:p>
          <a:p>
            <a:pPr marL="457200" indent="-457200">
              <a:buFont typeface="+mj-lt"/>
              <a:buAutoNum type="arabicPeriod"/>
            </a:pPr>
            <a:r>
              <a:rPr lang="en-US" sz="2000"/>
              <a:t>first enable audience targeting for the pages library that contains the news stories, </a:t>
            </a:r>
          </a:p>
          <a:p>
            <a:pPr marL="457200" indent="-457200">
              <a:buFont typeface="+mj-lt"/>
              <a:buAutoNum type="arabicPeriod"/>
            </a:pPr>
            <a:r>
              <a:rPr lang="en-US" sz="2000"/>
              <a:t>select your audience (groups), and then </a:t>
            </a:r>
          </a:p>
          <a:p>
            <a:pPr marL="457200" indent="-457200">
              <a:buFont typeface="+mj-lt"/>
              <a:buAutoNum type="arabicPeriod"/>
            </a:pPr>
            <a:r>
              <a:rPr lang="en-US" sz="2000"/>
              <a:t>enable audience targeting in the News web part.</a:t>
            </a:r>
          </a:p>
        </p:txBody>
      </p:sp>
      <p:sp>
        <p:nvSpPr>
          <p:cNvPr id="2" name="Rectangle 1">
            <a:extLst>
              <a:ext uri="{FF2B5EF4-FFF2-40B4-BE49-F238E27FC236}">
                <a16:creationId xmlns:a16="http://schemas.microsoft.com/office/drawing/2014/main" id="{5543A483-A420-4E6C-979A-F68BCAD2DF64}"/>
              </a:ext>
            </a:extLst>
          </p:cNvPr>
          <p:cNvSpPr/>
          <p:nvPr/>
        </p:nvSpPr>
        <p:spPr>
          <a:xfrm>
            <a:off x="265042" y="6392534"/>
            <a:ext cx="11105323" cy="461665"/>
          </a:xfrm>
          <a:prstGeom prst="rect">
            <a:avLst/>
          </a:prstGeom>
        </p:spPr>
        <p:txBody>
          <a:bodyPr wrap="square">
            <a:spAutoFit/>
          </a:bodyPr>
          <a:lstStyle/>
          <a:p>
            <a:r>
              <a:rPr lang="en-US" sz="1200">
                <a:hlinkClick r:id="rId3"/>
              </a:rPr>
              <a:t>https://support.office.com/en-us/article/use-the-news-web-part-on-a-sharepoint-page-c2dcee50-f5d7-434b-8cb9-a7feefd9f165#bkmk_audiencetarget</a:t>
            </a:r>
            <a:endParaRPr lang="en-US" sz="1200"/>
          </a:p>
          <a:p>
            <a:r>
              <a:rPr lang="en-US" sz="1200">
                <a:hlinkClick r:id="rId4"/>
              </a:rPr>
              <a:t>https://support.office.com/en-us/article/target-files-news-and-pages-to-specific-audiences-33d84cb6-14ed-4e53-a426-74c38ea32293</a:t>
            </a:r>
            <a:r>
              <a:rPr lang="en-US" sz="1200"/>
              <a:t>  </a:t>
            </a:r>
          </a:p>
        </p:txBody>
      </p:sp>
      <p:pic>
        <p:nvPicPr>
          <p:cNvPr id="3" name="Picture 2">
            <a:extLst>
              <a:ext uri="{FF2B5EF4-FFF2-40B4-BE49-F238E27FC236}">
                <a16:creationId xmlns:a16="http://schemas.microsoft.com/office/drawing/2014/main" id="{1EBF03C3-E543-433B-8E95-E2E2CE2883D2}"/>
              </a:ext>
            </a:extLst>
          </p:cNvPr>
          <p:cNvPicPr>
            <a:picLocks noChangeAspect="1"/>
          </p:cNvPicPr>
          <p:nvPr/>
        </p:nvPicPr>
        <p:blipFill>
          <a:blip r:embed="rId5"/>
          <a:stretch>
            <a:fillRect/>
          </a:stretch>
        </p:blipFill>
        <p:spPr>
          <a:xfrm>
            <a:off x="6096000" y="5134968"/>
            <a:ext cx="2038455" cy="8445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6E3E296-CD5F-4805-B2AB-3971C0DDB3A7}"/>
              </a:ext>
            </a:extLst>
          </p:cNvPr>
          <p:cNvPicPr>
            <a:picLocks noChangeAspect="1"/>
          </p:cNvPicPr>
          <p:nvPr/>
        </p:nvPicPr>
        <p:blipFill>
          <a:blip r:embed="rId6"/>
          <a:stretch>
            <a:fillRect/>
          </a:stretch>
        </p:blipFill>
        <p:spPr>
          <a:xfrm>
            <a:off x="6096000" y="2273734"/>
            <a:ext cx="5936534" cy="233731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16FE8EC-1B45-4E1F-9D4A-B4AB7572649C}"/>
              </a:ext>
            </a:extLst>
          </p:cNvPr>
          <p:cNvPicPr>
            <a:picLocks noChangeAspect="1"/>
          </p:cNvPicPr>
          <p:nvPr/>
        </p:nvPicPr>
        <p:blipFill>
          <a:blip r:embed="rId7"/>
          <a:stretch>
            <a:fillRect/>
          </a:stretch>
        </p:blipFill>
        <p:spPr>
          <a:xfrm>
            <a:off x="6096000" y="719184"/>
            <a:ext cx="5073911" cy="997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69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03E74857D8E745B904A0232C71F243" ma:contentTypeVersion="32" ma:contentTypeDescription="Create a new document." ma:contentTypeScope="" ma:versionID="6a11daccfdcb47c91af80e98922c98bb">
  <xsd:schema xmlns:xsd="http://www.w3.org/2001/XMLSchema" xmlns:xs="http://www.w3.org/2001/XMLSchema" xmlns:p="http://schemas.microsoft.com/office/2006/metadata/properties" xmlns:ns1="http://schemas.microsoft.com/sharepoint/v3" xmlns:ns3="b02294b1-4d99-470a-8f40-4d83d59ab4f5" xmlns:ns4="00015ced-5238-4d91-a8ee-a18c10db50b3" targetNamespace="http://schemas.microsoft.com/office/2006/metadata/properties" ma:root="true" ma:fieldsID="d2f3aa252e0cb5627f6358475830f0af" ns1:_="" ns3:_="" ns4:_="">
    <xsd:import namespace="http://schemas.microsoft.com/sharepoint/v3"/>
    <xsd:import namespace="b02294b1-4d99-470a-8f40-4d83d59ab4f5"/>
    <xsd:import namespace="00015ced-5238-4d91-a8ee-a18c10db50b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4:LastSharedByUser" minOccurs="0"/>
                <xsd:element ref="ns4:LastSharedByTime" minOccurs="0"/>
                <xsd:element ref="ns3:MediaServiceDateTaken" minOccurs="0"/>
                <xsd:element ref="ns3:MediaServiceAutoTags"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MediaServiceOCR" minOccurs="0"/>
                <xsd:element ref="ns1:_ip_UnifiedCompliancePolicyProperties" minOccurs="0"/>
                <xsd:element ref="ns1:_ip_UnifiedCompliancePolicyUIAction" minOccurs="0"/>
                <xsd:element ref="ns3:MediaServiceAutoKeyPoints" minOccurs="0"/>
                <xsd:element ref="ns3:MediaServiceKeyPoint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3" nillable="true" ma:displayName="Unified Compliance Policy Properties" ma:hidden="true" ma:internalName="_ip_UnifiedCompliancePolicyProperties">
      <xsd:simpleType>
        <xsd:restriction base="dms:Note"/>
      </xsd:simpleType>
    </xsd:element>
    <xsd:element name="_ip_UnifiedCompliancePolicyUIAction" ma:index="3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2294b1-4d99-470a-8f40-4d83d59ab4f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NotebookType" ma:index="17" nillable="true" ma:displayName="Notebook Type" ma:internalName="NotebookType">
      <xsd:simpleType>
        <xsd:restriction base="dms:Text"/>
      </xsd:simpleType>
    </xsd:element>
    <xsd:element name="FolderType" ma:index="18" nillable="true" ma:displayName="Folder Type" ma:internalName="FolderType">
      <xsd:simpleType>
        <xsd:restriction base="dms:Text"/>
      </xsd:simpleType>
    </xsd:element>
    <xsd:element name="Owner" ma:index="19"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20" nillable="true" ma:displayName="Default Section Names" ma:internalName="DefaultSectionNames">
      <xsd:simpleType>
        <xsd:restriction base="dms:Note">
          <xsd:maxLength value="255"/>
        </xsd:restriction>
      </xsd:simpleType>
    </xsd:element>
    <xsd:element name="Templates" ma:index="21" nillable="true" ma:displayName="Templates" ma:internalName="Templates">
      <xsd:simpleType>
        <xsd:restriction base="dms:Note">
          <xsd:maxLength value="255"/>
        </xsd:restriction>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chers" ma:index="24"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5"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6"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7" nillable="true" ma:displayName="Invited Teachers" ma:internalName="Invited_Teachers">
      <xsd:simpleType>
        <xsd:restriction base="dms:Note">
          <xsd:maxLength value="255"/>
        </xsd:restriction>
      </xsd:simpleType>
    </xsd:element>
    <xsd:element name="Invited_Students" ma:index="28" nillable="true" ma:displayName="Invited Students" ma:internalName="Invited_Students">
      <xsd:simpleType>
        <xsd:restriction base="dms:Note">
          <xsd:maxLength value="255"/>
        </xsd:restriction>
      </xsd:simpleType>
    </xsd:element>
    <xsd:element name="Self_Registration_Enabled" ma:index="29" nillable="true" ma:displayName="Self Registration Enabled" ma:internalName="Self_Registration_Enabled">
      <xsd:simpleType>
        <xsd:restriction base="dms:Boolean"/>
      </xsd:simpleType>
    </xsd:element>
    <xsd:element name="Has_Teacher_Only_SectionGroup" ma:index="30" nillable="true" ma:displayName="Has Teacher Only SectionGroup" ma:internalName="Has_Teacher_Only_SectionGroup">
      <xsd:simpleType>
        <xsd:restriction base="dms:Boolean"/>
      </xsd:simpleType>
    </xsd:element>
    <xsd:element name="Is_Collaboration_Space_Locked" ma:index="31" nillable="true" ma:displayName="Is Collaboration Space Locked" ma:internalName="Is_Collaboration_Space_Locked">
      <xsd:simpleType>
        <xsd:restriction base="dms:Boolean"/>
      </xsd:simpleType>
    </xsd:element>
    <xsd:element name="MediaServiceOCR" ma:index="32" nillable="true" ma:displayName="MediaServiceOCR" ma:description="" ma:internalName="MediaServiceOCR" ma:readOnly="true">
      <xsd:simpleType>
        <xsd:restriction base="dms:Note">
          <xsd:maxLength value="255"/>
        </xsd:restriction>
      </xsd:simpleType>
    </xsd:element>
    <xsd:element name="MediaServiceAutoKeyPoints" ma:index="35" nillable="true" ma:displayName="MediaServiceAutoKeyPoints" ma:hidden="true" ma:internalName="MediaServiceAutoKeyPoints" ma:readOnly="true">
      <xsd:simpleType>
        <xsd:restriction base="dms:Note"/>
      </xsd:simpleType>
    </xsd:element>
    <xsd:element name="MediaServiceKeyPoints" ma:index="36" nillable="true" ma:displayName="KeyPoints" ma:internalName="MediaServiceKeyPoints" ma:readOnly="false">
      <xsd:simpleType>
        <xsd:restriction base="dms:Note">
          <xsd:maxLength value="255"/>
        </xsd:restriction>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ServiceLocation" ma:index="3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015ced-5238-4d91-a8ee-a18c10db50b3"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02294b1-4d99-470a-8f40-4d83d59ab4f5" xsi:nil="true"/>
    <NotebookType xmlns="b02294b1-4d99-470a-8f40-4d83d59ab4f5" xsi:nil="true"/>
    <FolderType xmlns="b02294b1-4d99-470a-8f40-4d83d59ab4f5" xsi:nil="true"/>
    <_ip_UnifiedCompliancePolicyUIAction xmlns="http://schemas.microsoft.com/sharepoint/v3" xsi:nil="true"/>
    <AppVersion xmlns="b02294b1-4d99-470a-8f40-4d83d59ab4f5" xsi:nil="true"/>
    <Invited_Teachers xmlns="b02294b1-4d99-470a-8f40-4d83d59ab4f5" xsi:nil="true"/>
    <DefaultSectionNames xmlns="b02294b1-4d99-470a-8f40-4d83d59ab4f5" xsi:nil="true"/>
    <Self_Registration_Enabled xmlns="b02294b1-4d99-470a-8f40-4d83d59ab4f5" xsi:nil="true"/>
    <CultureName xmlns="b02294b1-4d99-470a-8f40-4d83d59ab4f5" xsi:nil="true"/>
    <Invited_Students xmlns="b02294b1-4d99-470a-8f40-4d83d59ab4f5" xsi:nil="true"/>
    <_ip_UnifiedCompliancePolicyProperties xmlns="http://schemas.microsoft.com/sharepoint/v3" xsi:nil="true"/>
    <Templates xmlns="b02294b1-4d99-470a-8f40-4d83d59ab4f5" xsi:nil="true"/>
    <Teachers xmlns="b02294b1-4d99-470a-8f40-4d83d59ab4f5">
      <UserInfo>
        <DisplayName/>
        <AccountId xsi:nil="true"/>
        <AccountType/>
      </UserInfo>
    </Teachers>
    <Students xmlns="b02294b1-4d99-470a-8f40-4d83d59ab4f5">
      <UserInfo>
        <DisplayName/>
        <AccountId xsi:nil="true"/>
        <AccountType/>
      </UserInfo>
    </Students>
    <Student_Groups xmlns="b02294b1-4d99-470a-8f40-4d83d59ab4f5">
      <UserInfo>
        <DisplayName/>
        <AccountId xsi:nil="true"/>
        <AccountType/>
      </UserInfo>
    </Student_Groups>
    <Has_Teacher_Only_SectionGroup xmlns="b02294b1-4d99-470a-8f40-4d83d59ab4f5" xsi:nil="true"/>
    <Owner xmlns="b02294b1-4d99-470a-8f40-4d83d59ab4f5">
      <UserInfo>
        <DisplayName/>
        <AccountId xsi:nil="true"/>
        <AccountType/>
      </UserInfo>
    </Owner>
    <Is_Collaboration_Space_Locked xmlns="b02294b1-4d99-470a-8f40-4d83d59ab4f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7DF167-7C74-49FC-AFAE-08DB98571B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2294b1-4d99-470a-8f40-4d83d59ab4f5"/>
    <ds:schemaRef ds:uri="00015ced-5238-4d91-a8ee-a18c10db50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b02294b1-4d99-470a-8f40-4d83d59ab4f5"/>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2882</Words>
  <Application>Microsoft Office PowerPoint</Application>
  <PresentationFormat>Widescreen</PresentationFormat>
  <Paragraphs>326</Paragraphs>
  <Slides>24</Slides>
  <Notes>16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White Template</vt:lpstr>
      <vt:lpstr>Black Template</vt:lpstr>
      <vt:lpstr>Microsoft 365 PPT Template - 2018</vt:lpstr>
      <vt:lpstr>Making SharePoint News Newsworthy What’s in the box and how to extend it</vt:lpstr>
      <vt:lpstr>How long have you been hearing about SharePoint News but still don’t use it?  If you do use it, how ugly/inconsistent are the articles?  How do you know if your News articles are landing?</vt:lpstr>
      <vt:lpstr>3 Objectives for Making SharePoint News Newsworthy</vt:lpstr>
      <vt:lpstr>SharePoint news</vt:lpstr>
      <vt:lpstr>Where news is shown</vt:lpstr>
      <vt:lpstr>Where news is shown, continued</vt:lpstr>
      <vt:lpstr>Hub Site Syndication</vt:lpstr>
      <vt:lpstr>SharePoint News in a Teams Channel</vt:lpstr>
      <vt:lpstr>Audience Targeting</vt:lpstr>
      <vt:lpstr>Ignite 2019 Announcements (News-related)</vt:lpstr>
      <vt:lpstr>News Telemetry: Basic (OOTB)</vt:lpstr>
      <vt:lpstr>News Telemetry: Basic (OOTB), continued</vt:lpstr>
      <vt:lpstr>News Telemetry: Intermediate</vt:lpstr>
      <vt:lpstr>News Telemetry: Advanced (Audit Log)</vt:lpstr>
      <vt:lpstr>Show it time!</vt:lpstr>
      <vt:lpstr>Problem: People don’t always make great web pages</vt:lpstr>
      <vt:lpstr>For SP News, we want curation and structure!</vt:lpstr>
      <vt:lpstr>Sample Power Platform-based News workflow</vt:lpstr>
      <vt:lpstr>Show it time!</vt:lpstr>
      <vt:lpstr>For later: SP List List Specs</vt:lpstr>
      <vt:lpstr>Recap of today’s objectives</vt:lpstr>
      <vt:lpstr>Appendix</vt:lpstr>
      <vt:lpstr>References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SharePoint News Newsworthy What’s in the box and how to extend it</dc:title>
  <dc:subject/>
  <dc:creator>Doug Splinter</dc:creator>
  <cp:keywords/>
  <dc:description/>
  <cp:lastModifiedBy>Corey Buzzell</cp:lastModifiedBy>
  <cp:revision>1</cp:revision>
  <dcterms:created xsi:type="dcterms:W3CDTF">2019-11-16T02:08:23Z</dcterms:created>
  <dcterms:modified xsi:type="dcterms:W3CDTF">2019-11-16T14:05:42Z</dcterms:modified>
</cp:coreProperties>
</file>